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1B31-305F-43DD-8D22-AF10DD1905A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8BD0B-C3E9-43A5-B4D6-F281981BC9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حالا تعالوا الى المسيح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248472" cy="3178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حالا </a:t>
            </a:r>
            <a:r>
              <a:rPr lang="ar-AE" b="1" dirty="0" smtClean="0"/>
              <a:t>تعالوا الى المسيح</a:t>
            </a:r>
            <a:r>
              <a:rPr lang="ar-AE" dirty="0" smtClean="0"/>
              <a:t/>
            </a:r>
            <a:br>
              <a:rPr lang="ar-AE" dirty="0" smtClean="0"/>
            </a:br>
            <a:r>
              <a:rPr lang="ar-AE" b="1" dirty="0"/>
              <a:t/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52120" y="620688"/>
            <a:ext cx="2080320" cy="4874096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حالاً تعالَوا إلى المسيحْ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مَن تعِبتُمْ بحِملِكمْ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فهْو الذي لطفُهُ يُريحْ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مَن حِملُه ثقيلْ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كلُّ مَن يتخِذُ المسيحْ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ملجأً لهُ فيستريحْ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يحيا سعيداً مُزَيَّناً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ببرِّهِ الجليلْ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الربُّ قد قالَ أقبِلوا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إليَّ إني مُريحُكُمْ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فأسرِعوا كي تُظَلَّلوا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بظِلِّهِ الظَّليلْ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بدمِهِ تشتَفي الخُطاهْ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وقربُهُ مَرتَعُ الهنا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وعندَه مورِدُ الحياهْ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يُروَى به الغليلْ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حالا تعالوا الى المسيح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حالا تعالوا إلى المسيح</dc:title>
  <dc:creator>mary</dc:creator>
  <cp:lastModifiedBy>mary</cp:lastModifiedBy>
  <cp:revision>7</cp:revision>
  <dcterms:created xsi:type="dcterms:W3CDTF">2022-05-02T17:52:25Z</dcterms:created>
  <dcterms:modified xsi:type="dcterms:W3CDTF">2022-05-03T16:28:09Z</dcterms:modified>
</cp:coreProperties>
</file>