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37A08-EC9C-439F-A1D1-38F98B0C8D32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379E5-2C6A-4CA7-9720-296AF049C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37A08-EC9C-439F-A1D1-38F98B0C8D32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379E5-2C6A-4CA7-9720-296AF049C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37A08-EC9C-439F-A1D1-38F98B0C8D32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379E5-2C6A-4CA7-9720-296AF049C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37A08-EC9C-439F-A1D1-38F98B0C8D32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379E5-2C6A-4CA7-9720-296AF049C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37A08-EC9C-439F-A1D1-38F98B0C8D32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379E5-2C6A-4CA7-9720-296AF049C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37A08-EC9C-439F-A1D1-38F98B0C8D32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379E5-2C6A-4CA7-9720-296AF049C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37A08-EC9C-439F-A1D1-38F98B0C8D32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379E5-2C6A-4CA7-9720-296AF049C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37A08-EC9C-439F-A1D1-38F98B0C8D32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379E5-2C6A-4CA7-9720-296AF049C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37A08-EC9C-439F-A1D1-38F98B0C8D32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379E5-2C6A-4CA7-9720-296AF049C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37A08-EC9C-439F-A1D1-38F98B0C8D32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379E5-2C6A-4CA7-9720-296AF049C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37A08-EC9C-439F-A1D1-38F98B0C8D32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379E5-2C6A-4CA7-9720-296AF049C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37A08-EC9C-439F-A1D1-38F98B0C8D32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379E5-2C6A-4CA7-9720-296AF049C9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님의 뜻을 이루소서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ve Thine Own Way, Lord 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88640"/>
            <a:ext cx="3816424" cy="434479"/>
          </a:xfrm>
        </p:spPr>
        <p:txBody>
          <a:bodyPr>
            <a:normAutofit fontScale="90000"/>
          </a:bodyPr>
          <a:lstStyle/>
          <a:p>
            <a:r>
              <a:rPr lang="ar-AE" b="1" dirty="0" smtClean="0"/>
              <a:t>أنجز إلهي قصدك بي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2040" y="980728"/>
            <a:ext cx="2800400" cy="5018112"/>
          </a:xfrm>
        </p:spPr>
        <p:txBody>
          <a:bodyPr>
            <a:normAutofit fontScale="70000" lnSpcReduction="20000"/>
          </a:bodyPr>
          <a:lstStyle/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1- أنجزْ يا ربي قصدَكَ بي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خزفٌ إني بين يديكْ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كيِّفْ حياتي كما تشاء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أودعتُ كلَّ قلبي لديكْ</a:t>
            </a:r>
          </a:p>
          <a:p>
            <a:pPr algn="r"/>
            <a:endParaRPr lang="ar-A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2- أنجزْ يا ربي قصدَك بي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فإن قلبي واهٍ جريحْ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كلُّ آمالي فيك ربي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فأنت نِعمَ الخِلُّ الصحيحْ</a:t>
            </a:r>
          </a:p>
          <a:p>
            <a:pPr algn="r"/>
            <a:endParaRPr lang="ar-A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3- أنجزْ يا ربي قصدَك بي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أنت لقلبي خيرُ مُريحْ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إملأْ حياتي بروحكَ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كي يتجَلى فيَّ المسيحْ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57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أنجز إلهي قصدك بي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أنجز إلهي قصدك بي</dc:title>
  <dc:creator>mary</dc:creator>
  <cp:lastModifiedBy>mary</cp:lastModifiedBy>
  <cp:revision>6</cp:revision>
  <dcterms:created xsi:type="dcterms:W3CDTF">2022-05-21T15:45:10Z</dcterms:created>
  <dcterms:modified xsi:type="dcterms:W3CDTF">2022-05-22T21:38:49Z</dcterms:modified>
</cp:coreProperties>
</file>