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994-E429-49F2-B5A4-FF27AEC26B65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F925E-D658-4A4F-B1E3-94CBEC692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994-E429-49F2-B5A4-FF27AEC26B65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F925E-D658-4A4F-B1E3-94CBEC692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994-E429-49F2-B5A4-FF27AEC26B65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F925E-D658-4A4F-B1E3-94CBEC692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994-E429-49F2-B5A4-FF27AEC26B65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F925E-D658-4A4F-B1E3-94CBEC692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994-E429-49F2-B5A4-FF27AEC26B65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F925E-D658-4A4F-B1E3-94CBEC692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994-E429-49F2-B5A4-FF27AEC26B65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F925E-D658-4A4F-B1E3-94CBEC692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994-E429-49F2-B5A4-FF27AEC26B65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F925E-D658-4A4F-B1E3-94CBEC692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994-E429-49F2-B5A4-FF27AEC26B65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F925E-D658-4A4F-B1E3-94CBEC692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994-E429-49F2-B5A4-FF27AEC26B65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F925E-D658-4A4F-B1E3-94CBEC692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994-E429-49F2-B5A4-FF27AEC26B65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F925E-D658-4A4F-B1E3-94CBEC692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994-E429-49F2-B5A4-FF27AEC26B65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F925E-D658-4A4F-B1E3-94CBEC692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63994-E429-49F2-B5A4-FF27AEC26B65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F925E-D658-4A4F-B1E3-94CBEC692F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가 함께 계시니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ving for Jesus, Oh What Peac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456384" cy="578495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أحيا لربي في سلام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0112" y="404664"/>
            <a:ext cx="2048272" cy="4586064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أحيا لربي في سلامْ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يُزعِجُ القلبَ اهتمامْ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مخذولةٌ حولي الشرورْ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يفيضُ من نفسي السرورْ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قرار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أعِنْ فأقضي غُربتي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يا سيدي في الخدمةِ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ومِن حضورِك الـمَهيبْ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وأُنسِهِ لستُ أغيبْ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أحيا لربي في ارتياحْ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أسُرُّ صاحبَ الجِراحْ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أحيا لربي وحدَهُ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كلُّ رجائي عندَهُ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أحيا لربي الـمُستَعانْ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مَن يملأُ النفسَ أمانْ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ولو جفاني الأصدقاءْ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ربي معي حتى السماءْ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أحيا له حتى أراهْ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العرشِ في باهي ضِياهْ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فأسمَعُ القولَ الثمينْ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نِعِمَّ يا عبدي الأمينْ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أحيا لربي في سلام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أحيا لربي في سلام</dc:title>
  <dc:creator>mary</dc:creator>
  <cp:lastModifiedBy>mary</cp:lastModifiedBy>
  <cp:revision>5</cp:revision>
  <dcterms:created xsi:type="dcterms:W3CDTF">2022-05-30T18:33:27Z</dcterms:created>
  <dcterms:modified xsi:type="dcterms:W3CDTF">2022-05-30T21:06:32Z</dcterms:modified>
</cp:coreProperties>
</file>