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69C29-5AFD-482F-9843-7E39CB0DD7CE}" type="datetimeFigureOut">
              <a:rPr lang="en-US" smtClean="0"/>
              <a:pPr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F48F8-E844-47D2-933B-5BC240A62F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оже, да будет воля Тво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Боже, </a:t>
            </a:r>
            <a:r>
              <a:rPr lang="ru-RU" b="1" dirty="0" smtClean="0"/>
              <a:t>да </a:t>
            </a:r>
            <a:r>
              <a:rPr lang="ru-RU" b="1" dirty="0" smtClean="0"/>
              <a:t>будет воля Твоя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548680"/>
            <a:ext cx="4680520" cy="487409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Боже, да будет воля Твоя,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Твоим сосудом сделай меня,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перестроил волю мою,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 Тобою с верой стою.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Боже, да будет воля Твоя,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Проверь, исследуй всего меня,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Снега белее меня омой,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Даруй смиренье, пошли покой. 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Боже, да будет воля Твоя,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Скорби отвсюду сердце язвят,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Твердость и силу ты мне пошли,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Спаси, помилуй, Царь всей земли.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Боже, да будет воля Твоя,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 знают люди сущность Бытья.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Сердце так жаждет Духа вдвойне,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видел каждый Твой образ во мне.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115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Боже, да будет воля Твоя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Боже, да будет воля Твоя</dc:title>
  <dc:creator>mary</dc:creator>
  <cp:lastModifiedBy>mary</cp:lastModifiedBy>
  <cp:revision>4</cp:revision>
  <dcterms:created xsi:type="dcterms:W3CDTF">2022-05-21T15:47:34Z</dcterms:created>
  <dcterms:modified xsi:type="dcterms:W3CDTF">2022-05-21T18:25:22Z</dcterms:modified>
</cp:coreProperties>
</file>