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6729-C5F4-4463-931A-C1DD5213E2BB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6AB8-6CAC-4DD8-A77C-C5ECD3FC7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6729-C5F4-4463-931A-C1DD5213E2BB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6AB8-6CAC-4DD8-A77C-C5ECD3FC7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6729-C5F4-4463-931A-C1DD5213E2BB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6AB8-6CAC-4DD8-A77C-C5ECD3FC7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6729-C5F4-4463-931A-C1DD5213E2BB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6AB8-6CAC-4DD8-A77C-C5ECD3FC7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6729-C5F4-4463-931A-C1DD5213E2BB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6AB8-6CAC-4DD8-A77C-C5ECD3FC7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6729-C5F4-4463-931A-C1DD5213E2BB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6AB8-6CAC-4DD8-A77C-C5ECD3FC7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6729-C5F4-4463-931A-C1DD5213E2BB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6AB8-6CAC-4DD8-A77C-C5ECD3FC7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6729-C5F4-4463-931A-C1DD5213E2BB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6AB8-6CAC-4DD8-A77C-C5ECD3FC7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6729-C5F4-4463-931A-C1DD5213E2BB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6AB8-6CAC-4DD8-A77C-C5ECD3FC7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6729-C5F4-4463-931A-C1DD5213E2BB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6AB8-6CAC-4DD8-A77C-C5ECD3FC7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6729-C5F4-4463-931A-C1DD5213E2BB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6AB8-6CAC-4DD8-A77C-C5ECD3FC79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A6729-C5F4-4463-931A-C1DD5213E2BB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46AB8-6CAC-4DD8-A77C-C5ECD3FC79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170721_103133.png"/>
          <p:cNvPicPr>
            <a:picLocks noChangeAspect="1"/>
          </p:cNvPicPr>
          <p:nvPr userDrawn="1"/>
        </p:nvPicPr>
        <p:blipFill>
          <a:blip r:embed="rId14" cstate="print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s Memanggil Mari Seger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260648"/>
            <a:ext cx="6696744" cy="620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Yesus</a:t>
            </a:r>
            <a:r>
              <a:rPr lang="en-US" b="1" dirty="0" smtClean="0"/>
              <a:t> </a:t>
            </a:r>
            <a:r>
              <a:rPr lang="en-US" b="1" dirty="0" err="1"/>
              <a:t>Memanggil</a:t>
            </a:r>
            <a:r>
              <a:rPr lang="en-US" b="1" dirty="0"/>
              <a:t> Mari </a:t>
            </a:r>
            <a:r>
              <a:rPr lang="en-US" b="1" dirty="0" err="1"/>
              <a:t>Segera</a:t>
            </a: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556792"/>
            <a:ext cx="8748464" cy="4032448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memanggil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“Mari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seg’ra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!”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sabdaNya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seg’ra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!”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Reff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Sungguh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nanti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kita</a:t>
            </a:r>
            <a:r>
              <a:rPr lang="en-US" sz="2000" b="1" dirty="0" smtClean="0">
                <a:solidFill>
                  <a:srgbClr val="FF0000"/>
                </a:solidFill>
              </a:rPr>
              <a:t> ‘</a:t>
            </a:r>
            <a:r>
              <a:rPr lang="en-US" sz="2000" b="1" dirty="0" err="1" smtClean="0">
                <a:solidFill>
                  <a:srgbClr val="FF0000"/>
                </a:solidFill>
              </a:rPr>
              <a:t>kan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senang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bebas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dosa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hati</a:t>
            </a:r>
            <a:r>
              <a:rPr lang="en-US" sz="2000" b="1" dirty="0" smtClean="0">
                <a:solidFill>
                  <a:srgbClr val="FF0000"/>
                </a:solidFill>
              </a:rPr>
              <a:t> pun </a:t>
            </a:r>
            <a:r>
              <a:rPr lang="en-US" sz="2000" b="1" dirty="0" err="1" smtClean="0">
                <a:solidFill>
                  <a:srgbClr val="FF0000"/>
                </a:solidFill>
              </a:rPr>
              <a:t>tent’ram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bersama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dalam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terang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di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rumah</a:t>
            </a:r>
            <a:r>
              <a:rPr lang="en-US" sz="2000" b="1" dirty="0" smtClean="0">
                <a:solidFill>
                  <a:srgbClr val="FF0000"/>
                </a:solidFill>
              </a:rPr>
              <a:t> yang </a:t>
            </a:r>
            <a:r>
              <a:rPr lang="en-US" sz="2000" b="1" dirty="0" err="1" smtClean="0">
                <a:solidFill>
                  <a:srgbClr val="FF0000"/>
                </a:solidFill>
              </a:rPr>
              <a:t>kekal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kecil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Pilihlah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gentar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kaulupa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p’rintah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patuhilah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!”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88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Yesus Memanggil Mari Segera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Yesus Memanggil Mari Segera  </dc:title>
  <dc:creator>mary</dc:creator>
  <cp:lastModifiedBy>mary</cp:lastModifiedBy>
  <cp:revision>6</cp:revision>
  <dcterms:created xsi:type="dcterms:W3CDTF">2022-05-02T18:48:27Z</dcterms:created>
  <dcterms:modified xsi:type="dcterms:W3CDTF">2022-05-03T16:47:38Z</dcterms:modified>
</cp:coreProperties>
</file>