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971F7-3C45-433E-851F-E68091A3C40F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AA25-A632-43F2-B1D6-31C1A7F3BF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 Pengasih Jiw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712968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Ya</a:t>
            </a:r>
            <a:r>
              <a:rPr lang="en-US" b="1" dirty="0"/>
              <a:t> </a:t>
            </a:r>
            <a:r>
              <a:rPr lang="en-US" b="1" dirty="0" err="1"/>
              <a:t>Pengasih</a:t>
            </a:r>
            <a:r>
              <a:rPr lang="en-US" b="1" dirty="0"/>
              <a:t> </a:t>
            </a:r>
            <a:r>
              <a:rPr lang="en-US" b="1" dirty="0" err="1" smtClean="0"/>
              <a:t>Jiwaku</a:t>
            </a:r>
            <a:r>
              <a:rPr lang="en-US" b="1" dirty="0" smtClean="0"/>
              <a:t>(Tune </a:t>
            </a:r>
            <a:r>
              <a:rPr lang="en-US" b="1" dirty="0" err="1" smtClean="0"/>
              <a:t>Aberystwyth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052736"/>
            <a:ext cx="5184576" cy="48740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berdiam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dahsyat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gemuruh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Lindungiku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2.Tiada lain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lindunganku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Kaudekap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3.Sungguh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menutupi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menyegarkan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dahagaku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pialaku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melimpah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Ya Pengasih Jiwaku(Tune Aberystwyth)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 Pengasih Jiwaku</dc:title>
  <dc:creator>mary</dc:creator>
  <cp:lastModifiedBy>mary</cp:lastModifiedBy>
  <cp:revision>7</cp:revision>
  <dcterms:created xsi:type="dcterms:W3CDTF">2022-05-28T16:50:18Z</dcterms:created>
  <dcterms:modified xsi:type="dcterms:W3CDTF">2022-05-29T20:33:37Z</dcterms:modified>
</cp:coreProperties>
</file>