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E6232-50DF-4C0A-9266-81E7FF12BD96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1660-0A10-4FF5-8B33-36070D36C9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E6232-50DF-4C0A-9266-81E7FF12BD96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1660-0A10-4FF5-8B33-36070D36C9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E6232-50DF-4C0A-9266-81E7FF12BD96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1660-0A10-4FF5-8B33-36070D36C9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E6232-50DF-4C0A-9266-81E7FF12BD96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1660-0A10-4FF5-8B33-36070D36C9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E6232-50DF-4C0A-9266-81E7FF12BD96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1660-0A10-4FF5-8B33-36070D36C9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E6232-50DF-4C0A-9266-81E7FF12BD96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1660-0A10-4FF5-8B33-36070D36C9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E6232-50DF-4C0A-9266-81E7FF12BD96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1660-0A10-4FF5-8B33-36070D36C9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E6232-50DF-4C0A-9266-81E7FF12BD96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1660-0A10-4FF5-8B33-36070D36C9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E6232-50DF-4C0A-9266-81E7FF12BD96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1660-0A10-4FF5-8B33-36070D36C9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E6232-50DF-4C0A-9266-81E7FF12BD96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1660-0A10-4FF5-8B33-36070D36C9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E6232-50DF-4C0A-9266-81E7FF12BD96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1660-0A10-4FF5-8B33-36070D36C9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E6232-50DF-4C0A-9266-81E7FF12BD96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71660-0A10-4FF5-8B33-36070D36C9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hough your sins be as scarlet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är gleich blutrot die Sünd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"/>
            <a:ext cx="6408712" cy="332655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b="1" dirty="0" smtClean="0"/>
              <a:t> Wär gleich blutrot die Sünde </a:t>
            </a:r>
            <a:r>
              <a:rPr lang="de-DE" b="1" dirty="0"/>
              <a:t/>
            </a:r>
            <a:br>
              <a:rPr lang="de-DE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404664"/>
            <a:ext cx="7056784" cy="6624736"/>
          </a:xfrm>
        </p:spPr>
        <p:txBody>
          <a:bodyPr numCol="2"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 Wär gleich blutrot die Sünde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soll sie werden weiß wie Schnee,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wär gleich blutrot die Sünde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soll sie werden weiß wie Schnee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was so rot wie Scharlach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soll wie Wolle sein,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wär gleich blutrot die Sünde,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wär gleich blutrot die Sünde,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soll sie werden weiß wie Schnee,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soll sie werden weiß wie Schnee.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 Hört die Stimme die ladet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 bekehret euch zu Gott,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hört die Stimme die ladet,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 bekehret euch zu Gott.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Denn Er ist voll Erbarmen,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seine Treu ist groß, 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hört die Stimme die ladet,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hört die Stimme die ladet 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 bekehret euch zu Gott,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 bekehret euch zu Gott.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Er vergibt Übertretung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gedenkt der Sünde nicht,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vergibt Übertretung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gedenkt der Sünde nicht. 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Kommt zu ihm ihr müden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denn bei ihm ist Ruh,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vergibt Übertretung 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vergibt Übertretung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gedenkt der Sünde nicht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gedenkt der Sünde nicht.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170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Wär gleich blutrot die Sünde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Wär gleich blutrot die Sünde </dc:title>
  <dc:creator>mary</dc:creator>
  <cp:lastModifiedBy>mary</cp:lastModifiedBy>
  <cp:revision>9</cp:revision>
  <dcterms:created xsi:type="dcterms:W3CDTF">2022-05-11T18:10:31Z</dcterms:created>
  <dcterms:modified xsi:type="dcterms:W3CDTF">2022-05-12T17:57:22Z</dcterms:modified>
</cp:coreProperties>
</file>