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A96A-491E-4013-9FC0-E3C629CF2B77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1D52-BA7F-4255-846D-40B0453A8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A96A-491E-4013-9FC0-E3C629CF2B77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1D52-BA7F-4255-846D-40B0453A8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A96A-491E-4013-9FC0-E3C629CF2B77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1D52-BA7F-4255-846D-40B0453A8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A96A-491E-4013-9FC0-E3C629CF2B77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1D52-BA7F-4255-846D-40B0453A8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A96A-491E-4013-9FC0-E3C629CF2B77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1D52-BA7F-4255-846D-40B0453A8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A96A-491E-4013-9FC0-E3C629CF2B77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1D52-BA7F-4255-846D-40B0453A8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A96A-491E-4013-9FC0-E3C629CF2B77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1D52-BA7F-4255-846D-40B0453A8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A96A-491E-4013-9FC0-E3C629CF2B77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1D52-BA7F-4255-846D-40B0453A8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A96A-491E-4013-9FC0-E3C629CF2B77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1D52-BA7F-4255-846D-40B0453A8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A96A-491E-4013-9FC0-E3C629CF2B77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1D52-BA7F-4255-846D-40B0453A8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A96A-491E-4013-9FC0-E3C629CF2B77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1D52-BA7F-4255-846D-40B0453A8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2A96A-491E-4013-9FC0-E3C629CF2B77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51D52-BA7F-4255-846D-40B0453A846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20170721_103133.png"/>
          <p:cNvPicPr>
            <a:picLocks noChangeAspect="1"/>
          </p:cNvPicPr>
          <p:nvPr userDrawn="1"/>
        </p:nvPicPr>
        <p:blipFill>
          <a:blip r:embed="rId14" cstate="print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a Sodo J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240360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Wa</a:t>
            </a:r>
            <a:r>
              <a:rPr lang="en-US" b="1" dirty="0" smtClean="0"/>
              <a:t> </a:t>
            </a:r>
            <a:r>
              <a:rPr lang="en-US" b="1" dirty="0" err="1"/>
              <a:t>Sodo</a:t>
            </a:r>
            <a:r>
              <a:rPr lang="en-US" b="1" dirty="0"/>
              <a:t> </a:t>
            </a:r>
            <a:r>
              <a:rPr lang="en-US" b="1" dirty="0" err="1"/>
              <a:t>Jesu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764704"/>
            <a:ext cx="3528392" cy="465807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sz="1600" b="1" dirty="0" smtClean="0"/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“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.”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Ipade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yio</a:t>
            </a:r>
            <a:r>
              <a:rPr lang="en-US" sz="1600" b="1" dirty="0" smtClean="0">
                <a:solidFill>
                  <a:srgbClr val="FF0000"/>
                </a:solidFill>
              </a:rPr>
              <a:t> je </a:t>
            </a:r>
            <a:r>
              <a:rPr lang="en-US" sz="1600" b="1" dirty="0" err="1" smtClean="0">
                <a:solidFill>
                  <a:srgbClr val="FF0000"/>
                </a:solidFill>
              </a:rPr>
              <a:t>ayo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Gba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okan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lowo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ese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T’a</a:t>
            </a:r>
            <a:r>
              <a:rPr lang="en-US" sz="1600" b="1" dirty="0" smtClean="0">
                <a:solidFill>
                  <a:srgbClr val="FF0000"/>
                </a:solidFill>
              </a:rPr>
              <a:t> o </a:t>
            </a:r>
            <a:r>
              <a:rPr lang="en-US" sz="1600" b="1" dirty="0" err="1" smtClean="0">
                <a:solidFill>
                  <a:srgbClr val="FF0000"/>
                </a:solidFill>
              </a:rPr>
              <a:t>si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pelu</a:t>
            </a:r>
            <a:r>
              <a:rPr lang="en-US" sz="1600" b="1" dirty="0" smtClean="0">
                <a:solidFill>
                  <a:srgbClr val="FF0000"/>
                </a:solidFill>
              </a:rPr>
              <a:t> Re, </a:t>
            </a:r>
            <a:r>
              <a:rPr lang="en-US" sz="1600" b="1" dirty="0" err="1" smtClean="0">
                <a:solidFill>
                  <a:srgbClr val="FF0000"/>
                </a:solidFill>
              </a:rPr>
              <a:t>Jesu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Ni </a:t>
            </a:r>
            <a:r>
              <a:rPr lang="en-US" sz="1600" b="1" dirty="0" err="1" smtClean="0">
                <a:solidFill>
                  <a:srgbClr val="FF0000"/>
                </a:solidFill>
              </a:rPr>
              <a:t>ile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lailai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“Je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,” A!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gbohun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k’okan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fun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l’ayanfe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sugbon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F’eti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s’ofin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gboran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b’ohun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!”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127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Wa Sodo Jesu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Wa Sodo Jesu </dc:title>
  <dc:creator>mary</dc:creator>
  <cp:lastModifiedBy>mary</cp:lastModifiedBy>
  <cp:revision>13</cp:revision>
  <dcterms:created xsi:type="dcterms:W3CDTF">2022-05-04T17:15:23Z</dcterms:created>
  <dcterms:modified xsi:type="dcterms:W3CDTF">2022-05-04T21:03:10Z</dcterms:modified>
</cp:coreProperties>
</file>