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C219E-F8C9-49AB-A301-BDC71F11F21B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C3E27-5C03-4DFF-B3FA-B644C1C26A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C219E-F8C9-49AB-A301-BDC71F11F21B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C3E27-5C03-4DFF-B3FA-B644C1C26A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C219E-F8C9-49AB-A301-BDC71F11F21B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C3E27-5C03-4DFF-B3FA-B644C1C26A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C219E-F8C9-49AB-A301-BDC71F11F21B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C3E27-5C03-4DFF-B3FA-B644C1C26A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C219E-F8C9-49AB-A301-BDC71F11F21B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C3E27-5C03-4DFF-B3FA-B644C1C26A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C219E-F8C9-49AB-A301-BDC71F11F21B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C3E27-5C03-4DFF-B3FA-B644C1C26A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C219E-F8C9-49AB-A301-BDC71F11F21B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C3E27-5C03-4DFF-B3FA-B644C1C26A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C219E-F8C9-49AB-A301-BDC71F11F21B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C3E27-5C03-4DFF-B3FA-B644C1C26A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C219E-F8C9-49AB-A301-BDC71F11F21B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C3E27-5C03-4DFF-B3FA-B644C1C26A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C219E-F8C9-49AB-A301-BDC71F11F21B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C3E27-5C03-4DFF-B3FA-B644C1C26A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C219E-F8C9-49AB-A301-BDC71F11F21B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C3E27-5C03-4DFF-B3FA-B644C1C26A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BC219E-F8C9-49AB-A301-BDC71F11F21B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C3E27-5C03-4DFF-B3FA-B644C1C26A3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ky 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olto ao l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840" y="0"/>
            <a:ext cx="2952328" cy="650503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Volto ao lar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692696"/>
            <a:ext cx="7704856" cy="5760640"/>
          </a:xfrm>
        </p:spPr>
        <p:txBody>
          <a:bodyPr numCol="2"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Bem longe do Senhor vaguei,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Volto agora ao lar.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Veredas más eu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palmilhei;</a:t>
            </a:r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Hoje,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volto ao lar.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Coro: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Volto ao lar, volto ao lar,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Não há mais vagar.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Abre os </a:t>
            </a:r>
            <a:r>
              <a:rPr lang="pt-BR" sz="1800" b="1" dirty="0" smtClean="0">
                <a:solidFill>
                  <a:srgbClr val="FF0000"/>
                </a:solidFill>
              </a:rPr>
              <a:t>braços Teus</a:t>
            </a:r>
            <a:r>
              <a:rPr lang="pt-BR" sz="1800" b="1" dirty="0" smtClean="0">
                <a:solidFill>
                  <a:srgbClr val="FF0000"/>
                </a:solidFill>
              </a:rPr>
              <a:t>; De amor</a:t>
            </a:r>
            <a:endParaRPr lang="pt-BR" sz="1800" b="1" dirty="0" smtClean="0">
              <a:solidFill>
                <a:srgbClr val="FF0000"/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Volto ao lar, </a:t>
            </a:r>
            <a:r>
              <a:rPr lang="pt-BR" sz="1800" b="1" dirty="0" smtClean="0">
                <a:solidFill>
                  <a:srgbClr val="FF0000"/>
                </a:solidFill>
              </a:rPr>
              <a:t>Senhor.</a:t>
            </a:r>
            <a:endParaRPr lang="pt-BR" sz="1800" b="1" dirty="0" smtClean="0">
              <a:solidFill>
                <a:srgbClr val="FF0000"/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Meu tempo em vão desperdicei,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Volto agora ao lar.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 pai de amor eu me afastei;</a:t>
            </a:r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Hoje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volto ao lar.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Cansado estou, aflito andei; </a:t>
            </a:r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Volto agora ao lar.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 esperança  eu me encontrei;</a:t>
            </a:r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Hoje,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volto ao lar.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 ti, Senhor, me  abrigarei;</a:t>
            </a:r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Volto agora ao lar.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nunca mais te deixarei;</a:t>
            </a:r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Hoje, volto ao lar.</a:t>
            </a:r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126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Volto ao lar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 vagueei para longe de Deus</dc:title>
  <dc:creator>mary</dc:creator>
  <cp:lastModifiedBy>mary</cp:lastModifiedBy>
  <cp:revision>15</cp:revision>
  <dcterms:created xsi:type="dcterms:W3CDTF">2021-10-21T17:44:21Z</dcterms:created>
  <dcterms:modified xsi:type="dcterms:W3CDTF">2022-05-17T19:50:57Z</dcterms:modified>
</cp:coreProperties>
</file>