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D3CD-1CB3-41B9-AF61-0301C909A7D3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B1F0-A1DB-4C37-809E-11CE96E737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하나님의 크신 사랑 1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urunlah, Kasih Ila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4968552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Turunlah</a:t>
            </a:r>
            <a:r>
              <a:rPr lang="en-US" b="1" dirty="0" smtClean="0"/>
              <a:t>, </a:t>
            </a:r>
            <a:r>
              <a:rPr lang="en-US" b="1" dirty="0" err="1" smtClean="0"/>
              <a:t>Kasih</a:t>
            </a:r>
            <a:r>
              <a:rPr lang="en-US" b="1" dirty="0" smtClean="0"/>
              <a:t> </a:t>
            </a:r>
            <a:r>
              <a:rPr lang="en-US" b="1" dirty="0" err="1" smtClean="0"/>
              <a:t>Ilahi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1124744"/>
            <a:ext cx="5976664" cy="5328592"/>
          </a:xfrm>
        </p:spPr>
        <p:txBody>
          <a:bodyPr numCol="1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1.Turunlah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Kasih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ilahi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surga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baka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Tinggallah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s'lama-lamanya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Yesus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rahmatMu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melimpah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kasih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sayangMu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berkat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anug'rah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rindu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curahkan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kasihMu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duka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B'rilah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damai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kalbu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harta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pusaka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Hapuskanlah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nafsu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segala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bebal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kuatkanlah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Mahakekal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3.Datanglah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Mahakuasa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B'rikanlah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anug'rahMu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Sucikanlah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raga;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Wujudkanlah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karyaMu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Hingga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s'kalian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Sungguh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'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disucikan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Sampai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surga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menyembah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103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Turunlah, Kasih Ilahi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Mahakasih yang Ilahi</dc:title>
  <dc:creator>mary</dc:creator>
  <cp:lastModifiedBy>mary</cp:lastModifiedBy>
  <cp:revision>5</cp:revision>
  <dcterms:created xsi:type="dcterms:W3CDTF">2022-05-25T17:25:25Z</dcterms:created>
  <dcterms:modified xsi:type="dcterms:W3CDTF">2022-05-28T21:22:20Z</dcterms:modified>
</cp:coreProperties>
</file>