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F6AF1-7635-4DA0-BAA2-8B24DBD3EF28}" type="datetimeFigureOut">
              <a:rPr lang="en-US" smtClean="0"/>
              <a:pPr/>
              <a:t>5/18/2022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AEA52-FC07-4AA0-81DF-7249451F5A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F6AF1-7635-4DA0-BAA2-8B24DBD3EF28}" type="datetimeFigureOut">
              <a:rPr lang="en-US" smtClean="0"/>
              <a:pPr/>
              <a:t>5/18/2022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AEA52-FC07-4AA0-81DF-7249451F5A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F6AF1-7635-4DA0-BAA2-8B24DBD3EF28}" type="datetimeFigureOut">
              <a:rPr lang="en-US" smtClean="0"/>
              <a:pPr/>
              <a:t>5/18/2022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AEA52-FC07-4AA0-81DF-7249451F5A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F6AF1-7635-4DA0-BAA2-8B24DBD3EF28}" type="datetimeFigureOut">
              <a:rPr lang="en-US" smtClean="0"/>
              <a:pPr/>
              <a:t>5/18/2022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AEA52-FC07-4AA0-81DF-7249451F5A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F6AF1-7635-4DA0-BAA2-8B24DBD3EF28}" type="datetimeFigureOut">
              <a:rPr lang="en-US" smtClean="0"/>
              <a:pPr/>
              <a:t>5/18/2022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AEA52-FC07-4AA0-81DF-7249451F5A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F6AF1-7635-4DA0-BAA2-8B24DBD3EF28}" type="datetimeFigureOut">
              <a:rPr lang="en-US" smtClean="0"/>
              <a:pPr/>
              <a:t>5/18/2022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AEA52-FC07-4AA0-81DF-7249451F5A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F6AF1-7635-4DA0-BAA2-8B24DBD3EF28}" type="datetimeFigureOut">
              <a:rPr lang="en-US" smtClean="0"/>
              <a:pPr/>
              <a:t>5/18/2022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AEA52-FC07-4AA0-81DF-7249451F5A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F6AF1-7635-4DA0-BAA2-8B24DBD3EF28}" type="datetimeFigureOut">
              <a:rPr lang="en-US" smtClean="0"/>
              <a:pPr/>
              <a:t>5/18/2022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AEA52-FC07-4AA0-81DF-7249451F5A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F6AF1-7635-4DA0-BAA2-8B24DBD3EF28}" type="datetimeFigureOut">
              <a:rPr lang="en-US" smtClean="0"/>
              <a:pPr/>
              <a:t>5/18/2022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AEA52-FC07-4AA0-81DF-7249451F5A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F6AF1-7635-4DA0-BAA2-8B24DBD3EF28}" type="datetimeFigureOut">
              <a:rPr lang="en-US" smtClean="0"/>
              <a:pPr/>
              <a:t>5/18/2022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AEA52-FC07-4AA0-81DF-7249451F5A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F6AF1-7635-4DA0-BAA2-8B24DBD3EF28}" type="datetimeFigureOut">
              <a:rPr lang="en-US" smtClean="0"/>
              <a:pPr/>
              <a:t>5/18/2022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AEA52-FC07-4AA0-81DF-7249451F5A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9F6AF1-7635-4DA0-BAA2-8B24DBD3EF28}" type="datetimeFigureOut">
              <a:rPr lang="en-US" smtClean="0"/>
              <a:pPr/>
              <a:t>5/18/2022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DAEA52-FC07-4AA0-81DF-7249451F5AE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ky 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uhan Ku Mau Pul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9712" y="260648"/>
            <a:ext cx="5040560" cy="5064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Tuhan</a:t>
            </a:r>
            <a:r>
              <a:rPr lang="en-US" b="1" dirty="0" smtClean="0"/>
              <a:t> </a:t>
            </a:r>
            <a:r>
              <a:rPr lang="en-US" b="1" dirty="0"/>
              <a:t>Ku Mau </a:t>
            </a:r>
            <a:r>
              <a:rPr lang="en-US" b="1" dirty="0" err="1"/>
              <a:t>Pulang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7624" y="1196752"/>
            <a:ext cx="5328592" cy="4464496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1.'Ku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jauh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Bapaku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kini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'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pulang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menempuh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jalan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dosa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o, '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pulang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Pulanglah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</a:rPr>
              <a:t>Pulanglah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</a:rPr>
              <a:t>jangan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terlantar</a:t>
            </a:r>
            <a:r>
              <a:rPr lang="en-US" sz="20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tangan-Nya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buka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lebar</a:t>
            </a:r>
            <a:r>
              <a:rPr lang="en-US" sz="2000" b="1" dirty="0" smtClean="0">
                <a:solidFill>
                  <a:srgbClr val="FF0000"/>
                </a:solidFill>
              </a:rPr>
              <a:t>, o, '</a:t>
            </a:r>
            <a:r>
              <a:rPr lang="en-US" sz="2000" b="1" dirty="0" err="1" smtClean="0">
                <a:solidFill>
                  <a:srgbClr val="FF0000"/>
                </a:solidFill>
              </a:rPr>
              <a:t>ku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mau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pulang</a:t>
            </a:r>
            <a:r>
              <a:rPr lang="en-US" sz="20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'Ku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menghamburkan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waktuku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kini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'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pulang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menyesal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sedih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susah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o, '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pulang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'Ku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letih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dosaku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kini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'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pulang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kupercaya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Firman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o, '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pulang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82</Words>
  <Application>Microsoft Office PowerPoint</Application>
  <PresentationFormat>On-screen Show (4:3)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Tuhan Ku Mau Pulang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Tuhan Ku Mau Pulang </dc:title>
  <dc:creator>mary</dc:creator>
  <cp:lastModifiedBy>mary</cp:lastModifiedBy>
  <cp:revision>4</cp:revision>
  <dcterms:created xsi:type="dcterms:W3CDTF">2022-05-17T17:15:10Z</dcterms:created>
  <dcterms:modified xsi:type="dcterms:W3CDTF">2022-05-18T14:15:10Z</dcterms:modified>
</cp:coreProperties>
</file>