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368-A5CD-4F8D-AD49-7CD81C5F960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8B17-BE6C-432D-A946-54D67D89C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368-A5CD-4F8D-AD49-7CD81C5F960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8B17-BE6C-432D-A946-54D67D89C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368-A5CD-4F8D-AD49-7CD81C5F960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8B17-BE6C-432D-A946-54D67D89C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368-A5CD-4F8D-AD49-7CD81C5F960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8B17-BE6C-432D-A946-54D67D89C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368-A5CD-4F8D-AD49-7CD81C5F960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8B17-BE6C-432D-A946-54D67D89C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368-A5CD-4F8D-AD49-7CD81C5F960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8B17-BE6C-432D-A946-54D67D89C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368-A5CD-4F8D-AD49-7CD81C5F960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8B17-BE6C-432D-A946-54D67D89C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368-A5CD-4F8D-AD49-7CD81C5F960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8B17-BE6C-432D-A946-54D67D89C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368-A5CD-4F8D-AD49-7CD81C5F960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8B17-BE6C-432D-A946-54D67D89C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368-A5CD-4F8D-AD49-7CD81C5F960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8B17-BE6C-432D-A946-54D67D89C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B8368-A5CD-4F8D-AD49-7CD81C5F960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8B17-BE6C-432D-A946-54D67D89CC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B8368-A5CD-4F8D-AD49-7CD81C5F9605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B8B17-BE6C-432D-A946-54D67D89CC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ve divine all loves excelling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608512" cy="47667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Tình</a:t>
            </a:r>
            <a:r>
              <a:rPr lang="en-US" b="1" dirty="0"/>
              <a:t> </a:t>
            </a:r>
            <a:r>
              <a:rPr lang="en-US" b="1" dirty="0" err="1"/>
              <a:t>Yêu</a:t>
            </a:r>
            <a:r>
              <a:rPr lang="en-US" b="1" dirty="0"/>
              <a:t> </a:t>
            </a:r>
            <a:r>
              <a:rPr lang="en-US" b="1" dirty="0" err="1"/>
              <a:t>Muôn</a:t>
            </a:r>
            <a:r>
              <a:rPr lang="en-US" b="1" dirty="0"/>
              <a:t> </a:t>
            </a:r>
            <a:r>
              <a:rPr lang="en-US" b="1" dirty="0" err="1"/>
              <a:t>Ðời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040" y="548680"/>
            <a:ext cx="8640960" cy="630932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Được Ngài yêu sâu sắc thắm tươi,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ân điển giúp tôi biết Ngài,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Thần Linh ban hơi sống khiết tinh,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đã mở con đường tươi mới.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Sống trong nguồn bình an tuyệt đối!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Nếm biết sông thỏa vui từ trời,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Tình Ngài yêu sẽ không chấm dứt,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của tôi, tôi vâng phục luôn;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Được Ngài yêu bằng tình yêu mới,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của tôi, tôi luôn thuộc Ngài.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Bầu trời xanh thêm bóng dáng xanh,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Ngàn hoa lá kết thêu sắc màu,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Từng cành cây như náo nức vui,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có Chúa, mắt trần không thấy.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Chim chung giọng hòa ca tuyệt khúc,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Ánh sáng tươi tô thêm huy hoàng,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tôi nay tự nhiên biết chắc,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của tôi, tôi yêu Ngài luôn;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tôi nay tự nhiên biết chắc,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của tôi, tôi luôn thuộc Ngài.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Được Ngài yêu luôn mỗi phút giây,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Thuộc Ngài luôn ai sẽ chia rời?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Nguồn vui thỏa yên tĩnh Chúa ban,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Sẽ thỏa thích mỗi lòng yêu Chúa.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Cả vũ trụ tàn phai dời đổi,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Ánh sáng tan mất trong đêm dày,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Dầu vậy tôi còn trong tay Chúa,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của tôi, tôi vâng phục luôn;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 đời tôi còn trong tay Chúa,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của tôi, tôi luôn thuộc Ngài.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257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Tình Yêu Muôn Ðời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Tình Yêu Muôn Ðời</dc:title>
  <dc:creator>mary</dc:creator>
  <cp:lastModifiedBy>mary</cp:lastModifiedBy>
  <cp:revision>4</cp:revision>
  <dcterms:created xsi:type="dcterms:W3CDTF">2022-05-25T16:26:00Z</dcterms:created>
  <dcterms:modified xsi:type="dcterms:W3CDTF">2022-05-28T21:20:14Z</dcterms:modified>
</cp:coreProperties>
</file>