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5DA0C-F337-4B31-A56C-31DA370EA150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686C7-88A6-45DA-A5E1-8230D86C74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686C7-88A6-45DA-A5E1-8230D86C748C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888-585A-47A1-BC2A-057E7BD49D9A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72FC-ED38-403A-9694-F56FA010C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888-585A-47A1-BC2A-057E7BD49D9A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72FC-ED38-403A-9694-F56FA010C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888-585A-47A1-BC2A-057E7BD49D9A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72FC-ED38-403A-9694-F56FA010C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888-585A-47A1-BC2A-057E7BD49D9A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72FC-ED38-403A-9694-F56FA010C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888-585A-47A1-BC2A-057E7BD49D9A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72FC-ED38-403A-9694-F56FA010C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888-585A-47A1-BC2A-057E7BD49D9A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72FC-ED38-403A-9694-F56FA010C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888-585A-47A1-BC2A-057E7BD49D9A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72FC-ED38-403A-9694-F56FA010C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888-585A-47A1-BC2A-057E7BD49D9A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72FC-ED38-403A-9694-F56FA010C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888-585A-47A1-BC2A-057E7BD49D9A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72FC-ED38-403A-9694-F56FA010C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888-585A-47A1-BC2A-057E7BD49D9A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72FC-ED38-403A-9694-F56FA010C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888-585A-47A1-BC2A-057E7BD49D9A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72FC-ED38-403A-9694-F56FA010C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79888-585A-47A1-BC2A-057E7BD49D9A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172FC-ED38-403A-9694-F56FA010C1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ives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ngguhlah Hidup Tuhan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619268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Sungguhlah</a:t>
            </a:r>
            <a:r>
              <a:rPr lang="en-US" b="1" dirty="0" smtClean="0"/>
              <a:t> </a:t>
            </a:r>
            <a:r>
              <a:rPr lang="en-US" b="1" dirty="0" err="1" smtClean="0"/>
              <a:t>Hidup</a:t>
            </a:r>
            <a:r>
              <a:rPr lang="en-US" b="1" dirty="0" smtClean="0"/>
              <a:t> </a:t>
            </a:r>
            <a:r>
              <a:rPr lang="en-US" b="1" dirty="0" err="1" smtClean="0"/>
              <a:t>Tuhanku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4680520" cy="532859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1.Tuhan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kulayani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disangkal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tanganNya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kuperlukan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Hidup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hidup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hidup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Tuhanku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Tuhan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dekat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tiap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saat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sepanjang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jalanku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Hidup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hidup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Juru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Selamatku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Sungguhlah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hidup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Tuhanku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hidup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hatiku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2.Tuhan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memelihara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seluruh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memimpin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mend'ru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topan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kedatanganNya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kunantikan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3.Hai Kristen,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angkatlah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Ucapkan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Penolong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Dia.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119</Words>
  <Application>Microsoft Office PowerPoint</Application>
  <PresentationFormat>On-screen Show (4:3)</PresentationFormat>
  <Paragraphs>22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Sungguhlah Hidup Tuhanku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Mabie Yang Kakung Ginu</dc:title>
  <dc:creator>mary</dc:creator>
  <cp:lastModifiedBy>mary</cp:lastModifiedBy>
  <cp:revision>8</cp:revision>
  <dcterms:created xsi:type="dcterms:W3CDTF">2021-08-13T21:49:16Z</dcterms:created>
  <dcterms:modified xsi:type="dcterms:W3CDTF">2022-05-20T19:47:17Z</dcterms:modified>
</cp:coreProperties>
</file>