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8490-1292-4CBE-A0F6-E84BD2048354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8043-A681-4830-AE93-D7DE50E76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8490-1292-4CBE-A0F6-E84BD2048354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8043-A681-4830-AE93-D7DE50E76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8490-1292-4CBE-A0F6-E84BD2048354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8043-A681-4830-AE93-D7DE50E76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8490-1292-4CBE-A0F6-E84BD2048354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8043-A681-4830-AE93-D7DE50E76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8490-1292-4CBE-A0F6-E84BD2048354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8043-A681-4830-AE93-D7DE50E76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8490-1292-4CBE-A0F6-E84BD2048354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8043-A681-4830-AE93-D7DE50E76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8490-1292-4CBE-A0F6-E84BD2048354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8043-A681-4830-AE93-D7DE50E76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8490-1292-4CBE-A0F6-E84BD2048354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8043-A681-4830-AE93-D7DE50E76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8490-1292-4CBE-A0F6-E84BD2048354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8043-A681-4830-AE93-D7DE50E76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8490-1292-4CBE-A0F6-E84BD2048354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8043-A681-4830-AE93-D7DE50E76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8490-1292-4CBE-A0F6-E84BD2048354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8043-A681-4830-AE93-D7DE50E76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88490-1292-4CBE-A0F6-E84BD2048354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D8043-A681-4830-AE93-D7DE50E76C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70721_103133.pn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ry mpanota aza mand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832648" cy="40466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en-US" b="1" dirty="0"/>
              <a:t> O, </a:t>
            </a:r>
            <a:r>
              <a:rPr lang="en-US" b="1" dirty="0" err="1"/>
              <a:t>ry</a:t>
            </a:r>
            <a:r>
              <a:rPr lang="en-US" b="1" dirty="0"/>
              <a:t> </a:t>
            </a:r>
            <a:r>
              <a:rPr lang="en-US" b="1" dirty="0" err="1"/>
              <a:t>mpanota</a:t>
            </a:r>
            <a:r>
              <a:rPr lang="en-US" b="1" dirty="0"/>
              <a:t> </a:t>
            </a:r>
            <a:r>
              <a:rPr lang="en-US" b="1" dirty="0" err="1"/>
              <a:t>aza</a:t>
            </a:r>
            <a:r>
              <a:rPr lang="en-US" b="1" dirty="0"/>
              <a:t> </a:t>
            </a:r>
            <a:r>
              <a:rPr lang="en-US" b="1" dirty="0" err="1"/>
              <a:t>mandà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92696"/>
            <a:ext cx="3384376" cy="43700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miantso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miovà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manatona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hamonjy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Fiv</a:t>
            </a:r>
            <a:r>
              <a:rPr lang="en-US" sz="18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He, </a:t>
            </a:r>
            <a:r>
              <a:rPr lang="en-US" sz="1800" b="1" dirty="0" err="1" smtClean="0">
                <a:solidFill>
                  <a:srgbClr val="FF0000"/>
                </a:solidFill>
              </a:rPr>
              <a:t>mivoha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izao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lanitra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mpirenireny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lavitra</a:t>
            </a:r>
            <a:r>
              <a:rPr lang="en-US" sz="1800" b="1" dirty="0" smtClean="0">
                <a:solidFill>
                  <a:srgbClr val="FF0000"/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Indro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Jesosy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Izy</a:t>
            </a:r>
            <a:r>
              <a:rPr lang="en-US" sz="1800" b="1" dirty="0" smtClean="0">
                <a:solidFill>
                  <a:srgbClr val="FF0000"/>
                </a:solidFill>
              </a:rPr>
              <a:t> no </a:t>
            </a:r>
            <a:r>
              <a:rPr lang="en-US" sz="1800" b="1" dirty="0" err="1" smtClean="0">
                <a:solidFill>
                  <a:srgbClr val="FF0000"/>
                </a:solidFill>
              </a:rPr>
              <a:t>ao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Aiza</a:t>
            </a:r>
            <a:r>
              <a:rPr lang="en-US" sz="1800" b="1" dirty="0" smtClean="0">
                <a:solidFill>
                  <a:srgbClr val="FF0000"/>
                </a:solidFill>
              </a:rPr>
              <a:t> no </a:t>
            </a:r>
            <a:r>
              <a:rPr lang="en-US" sz="1800" b="1" dirty="0" err="1" smtClean="0">
                <a:solidFill>
                  <a:srgbClr val="FF0000"/>
                </a:solidFill>
              </a:rPr>
              <a:t>hisy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anao</a:t>
            </a:r>
            <a:r>
              <a:rPr lang="en-US" sz="1800" b="1" dirty="0" smtClean="0">
                <a:solidFill>
                  <a:srgbClr val="FF0000"/>
                </a:solidFill>
              </a:rPr>
              <a:t>?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ahiahy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mandroso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faingana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hevitrao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miovà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hatrizao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miverena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hatrizao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hararaoty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92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O, ry mpanota aza mandà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O, ry mpanota aza mandà </dc:title>
  <dc:creator>mary</dc:creator>
  <cp:lastModifiedBy>mary</cp:lastModifiedBy>
  <cp:revision>3</cp:revision>
  <dcterms:created xsi:type="dcterms:W3CDTF">2022-05-04T21:32:35Z</dcterms:created>
  <dcterms:modified xsi:type="dcterms:W3CDTF">2022-05-05T23:46:59Z</dcterms:modified>
</cp:coreProperties>
</file>