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4E1C-D9B1-44AE-9D52-A43BE68181AD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112E-EA42-4F85-AD09-D590F7F62B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mm du mich ganz hin, o Gottessoh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39"/>
            <a:ext cx="8280920" cy="504057"/>
          </a:xfrm>
        </p:spPr>
        <p:txBody>
          <a:bodyPr>
            <a:no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4000" b="1" dirty="0" smtClean="0"/>
              <a:t>Nimm </a:t>
            </a:r>
            <a:r>
              <a:rPr lang="de-DE" sz="4000" b="1" dirty="0"/>
              <a:t>du mich ganz hin, o Gottessohn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908720"/>
            <a:ext cx="4968552" cy="4154016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1.Nimm du mich ganz hin, o Gottessohn.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der Töpfer, ich bin der Ton.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 aus mir etwas nach deinem Sinn,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während ich harre, nimm mich ganz hin.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2.Nimm du mich ganz hin, o Gottessohn,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prüfe, erforsch mich am Gnadenthron.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Weißer denn Schnee, Herr, wasche mich rein,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ich dein Eigen immer mag sein.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3.Nimm du mich ganz hin, o Gottessohn.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deinem Geiste jetzt in mir wohn.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mir im Herzen König allein,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alle sehen, dass ich ganz dein.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Nimm du mich ganz hin, o Gottessohn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Nimm du mich ganz hin, o Gottessohn </dc:title>
  <dc:creator>mary</dc:creator>
  <cp:lastModifiedBy>mary</cp:lastModifiedBy>
  <cp:revision>4</cp:revision>
  <dcterms:created xsi:type="dcterms:W3CDTF">2022-05-21T15:55:34Z</dcterms:created>
  <dcterms:modified xsi:type="dcterms:W3CDTF">2022-05-22T21:22:39Z</dcterms:modified>
</cp:coreProperties>
</file>