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AEB86-88DC-4F49-AAE5-C6FF8D520A4B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067B0-C466-4185-88A9-192B0426CD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70721_103133.pn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wena nimwije ahari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904656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Mwena</a:t>
            </a:r>
            <a:r>
              <a:rPr lang="en-US" b="1" dirty="0" smtClean="0"/>
              <a:t> </a:t>
            </a:r>
            <a:r>
              <a:rPr lang="en-US" b="1" dirty="0" err="1" smtClean="0"/>
              <a:t>nimwije</a:t>
            </a:r>
            <a:r>
              <a:rPr lang="en-US" b="1" dirty="0" smtClean="0"/>
              <a:t> </a:t>
            </a:r>
            <a:r>
              <a:rPr lang="en-US" b="1" dirty="0" err="1" smtClean="0"/>
              <a:t>ahari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5576" y="836712"/>
            <a:ext cx="38884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1.Mwena </a:t>
            </a:r>
            <a:r>
              <a:rPr lang="en-US" b="1" dirty="0" err="1" smtClean="0"/>
              <a:t>nimwij</a:t>
            </a:r>
            <a:r>
              <a:rPr lang="en-US" b="1" dirty="0" smtClean="0"/>
              <a:t>’ </a:t>
            </a:r>
            <a:r>
              <a:rPr lang="en-US" b="1" dirty="0" err="1" smtClean="0"/>
              <a:t>ahari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Muteeziringa</a:t>
            </a:r>
            <a:r>
              <a:rPr lang="en-US" b="1" dirty="0" smtClean="0"/>
              <a:t>, </a:t>
            </a:r>
            <a:r>
              <a:rPr lang="en-US" b="1" dirty="0" err="1" smtClean="0"/>
              <a:t>murahukye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Hati</a:t>
            </a:r>
            <a:r>
              <a:rPr lang="en-US" b="1" dirty="0" smtClean="0"/>
              <a:t> </a:t>
            </a:r>
            <a:r>
              <a:rPr lang="en-US" b="1" dirty="0" err="1" smtClean="0"/>
              <a:t>ayemereir</a:t>
            </a:r>
            <a:r>
              <a:rPr lang="en-US" b="1" dirty="0" smtClean="0"/>
              <a:t>’ </a:t>
            </a:r>
            <a:r>
              <a:rPr lang="en-US" b="1" dirty="0" err="1" smtClean="0"/>
              <a:t>omuriitwe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Naayet</a:t>
            </a:r>
            <a:r>
              <a:rPr lang="en-US" b="1" dirty="0" smtClean="0"/>
              <a:t>’ </a:t>
            </a:r>
            <a:r>
              <a:rPr lang="en-US" b="1" dirty="0" err="1" smtClean="0"/>
              <a:t>ati</a:t>
            </a:r>
            <a:r>
              <a:rPr lang="en-US" b="1" dirty="0" smtClean="0"/>
              <a:t>; </a:t>
            </a:r>
            <a:r>
              <a:rPr lang="en-US" b="1" dirty="0" err="1" smtClean="0"/>
              <a:t>Mwije</a:t>
            </a:r>
            <a:r>
              <a:rPr lang="en-US" b="1" dirty="0" smtClean="0"/>
              <a:t>!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Eshi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turireeba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Yesu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Turyagir</a:t>
            </a:r>
            <a:r>
              <a:rPr lang="en-US" b="1" dirty="0" smtClean="0">
                <a:solidFill>
                  <a:srgbClr val="FF0000"/>
                </a:solidFill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</a:rPr>
              <a:t>amashemererwa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Tutaahe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naw</a:t>
            </a:r>
            <a:r>
              <a:rPr lang="en-US" b="1" dirty="0" smtClean="0">
                <a:solidFill>
                  <a:srgbClr val="FF0000"/>
                </a:solidFill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</a:rPr>
              <a:t>omu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bukama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bwe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Obutarihwaho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2.Ween’ </a:t>
            </a:r>
            <a:r>
              <a:rPr lang="en-US" b="1" dirty="0" err="1" smtClean="0"/>
              <a:t>orikwenda</a:t>
            </a:r>
            <a:r>
              <a:rPr lang="en-US" b="1" dirty="0" smtClean="0"/>
              <a:t> </a:t>
            </a:r>
            <a:r>
              <a:rPr lang="en-US" b="1" dirty="0" err="1" smtClean="0"/>
              <a:t>kucungurwa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Arekye</a:t>
            </a:r>
            <a:r>
              <a:rPr lang="en-US" b="1" dirty="0" smtClean="0"/>
              <a:t> </a:t>
            </a:r>
            <a:r>
              <a:rPr lang="en-US" b="1" dirty="0" err="1" smtClean="0"/>
              <a:t>kwenda</a:t>
            </a:r>
            <a:r>
              <a:rPr lang="en-US" b="1" dirty="0" smtClean="0"/>
              <a:t> </a:t>
            </a:r>
            <a:r>
              <a:rPr lang="en-US" b="1" dirty="0" err="1" smtClean="0"/>
              <a:t>kweshemeza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Ahakuba</a:t>
            </a:r>
            <a:r>
              <a:rPr lang="en-US" b="1" dirty="0" smtClean="0"/>
              <a:t> Yes’ </a:t>
            </a:r>
            <a:r>
              <a:rPr lang="en-US" b="1" dirty="0" err="1" smtClean="0"/>
              <a:t>akeehayo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Yaabambw</a:t>
            </a:r>
            <a:r>
              <a:rPr lang="en-US" b="1" dirty="0" smtClean="0"/>
              <a:t>’ </a:t>
            </a:r>
            <a:r>
              <a:rPr lang="en-US" b="1" dirty="0" err="1" smtClean="0"/>
              <a:t>ahabwaitu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3.Mbwenu, </a:t>
            </a:r>
            <a:r>
              <a:rPr lang="en-US" b="1" dirty="0" err="1" smtClean="0"/>
              <a:t>ekyaitu</a:t>
            </a:r>
            <a:r>
              <a:rPr lang="en-US" b="1" dirty="0" smtClean="0"/>
              <a:t> </a:t>
            </a:r>
            <a:r>
              <a:rPr lang="en-US" b="1" dirty="0" err="1" smtClean="0"/>
              <a:t>n’okwesiga</a:t>
            </a:r>
            <a:endParaRPr lang="en-US" b="1" dirty="0" smtClean="0"/>
          </a:p>
          <a:p>
            <a:r>
              <a:rPr lang="en-US" b="1" dirty="0" err="1" smtClean="0"/>
              <a:t>Eshagama</a:t>
            </a:r>
            <a:r>
              <a:rPr lang="en-US" b="1" dirty="0" smtClean="0"/>
              <a:t> y’ </a:t>
            </a:r>
            <a:r>
              <a:rPr lang="en-US" b="1" dirty="0" err="1" smtClean="0"/>
              <a:t>ei</a:t>
            </a:r>
            <a:r>
              <a:rPr lang="en-US" b="1" dirty="0" smtClean="0"/>
              <a:t> </a:t>
            </a:r>
            <a:r>
              <a:rPr lang="en-US" b="1" dirty="0" err="1" smtClean="0"/>
              <a:t>yaaseesire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Kandi</a:t>
            </a:r>
            <a:r>
              <a:rPr lang="en-US" b="1" dirty="0" smtClean="0"/>
              <a:t> </a:t>
            </a:r>
            <a:r>
              <a:rPr lang="en-US" b="1" dirty="0" err="1" smtClean="0"/>
              <a:t>n’okworober</a:t>
            </a:r>
            <a:r>
              <a:rPr lang="en-US" b="1" dirty="0" smtClean="0"/>
              <a:t>’ </a:t>
            </a:r>
            <a:r>
              <a:rPr lang="en-US" b="1" dirty="0" err="1" smtClean="0"/>
              <a:t>eiraka</a:t>
            </a:r>
            <a:r>
              <a:rPr lang="en-US" b="1" dirty="0" smtClean="0"/>
              <a:t> rye</a:t>
            </a:r>
          </a:p>
          <a:p>
            <a:r>
              <a:rPr lang="en-US" b="1" dirty="0" err="1" smtClean="0"/>
              <a:t>Eririkutweta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75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Mwena nimwije ahari Yesu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Mwena nimwije ahari Yesu </dc:title>
  <dc:creator>mary</dc:creator>
  <cp:lastModifiedBy>mary</cp:lastModifiedBy>
  <cp:revision>7</cp:revision>
  <dcterms:created xsi:type="dcterms:W3CDTF">2021-03-12T15:52:13Z</dcterms:created>
  <dcterms:modified xsi:type="dcterms:W3CDTF">2022-05-04T20:35:18Z</dcterms:modified>
</cp:coreProperties>
</file>