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66711-BDA1-4A57-A8CA-E2920FE33B78}" type="datetimeFigureOut">
              <a:rPr lang="en-US" smtClean="0"/>
              <a:pPr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E286A-7E15-43C9-94B4-C98CEC0CC1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Jesus, as Thou Wilt 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n Jesu, wie du will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025352"/>
            <a:ext cx="7056784" cy="5832648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Jesu, wie du willst,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laß mich allzeit wollen;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Trübsal, Angst und Leid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hier betreffen sollen,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gib, daß allezeit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Wille werd’ erfüllt,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leb’ und sterbe dir;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Jesu, wie du willt!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Jesu, wie du willst!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 ich in Tränen schwimmen,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laß mein Fünkeln Trost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 ganz und gar verglimmen.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 du doch selbst geweint;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Drum, wenn’s nicht anders gilt,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wein’ ich auch mit dir.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Jesu, wie du willst!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Jesu, wie du willst!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bin ich auch zufrieden;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 du mir Lieb’ und Leid,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 oder Tod beschieden,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nehm’ ich’s auf dein Wort,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Wille werd’ erfüllt.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 sag’ ich noch einmal: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Jesu, wie du willst!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8" y="1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400" b="1" dirty="0" smtClean="0"/>
              <a:t>Mein Jesu, wie du willst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161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mary</dc:creator>
  <cp:lastModifiedBy>mary</cp:lastModifiedBy>
  <cp:revision>5</cp:revision>
  <dcterms:created xsi:type="dcterms:W3CDTF">2021-03-16T15:37:59Z</dcterms:created>
  <dcterms:modified xsi:type="dcterms:W3CDTF">2022-05-14T19:46:47Z</dcterms:modified>
</cp:coreProperties>
</file>