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4A0C-D9EB-4437-A28E-925EF9C239E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0CCA6-E5B3-4173-A9B8-5CA464D64A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 Hai Laskar, Mari Lek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Mari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Laskar</a:t>
            </a:r>
            <a:r>
              <a:rPr lang="en-US" b="1" dirty="0"/>
              <a:t>, Mari </a:t>
            </a:r>
            <a:r>
              <a:rPr lang="en-US" b="1" dirty="0" err="1"/>
              <a:t>Lekas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41910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set’rumu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k’ras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Sungguh-sungguh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bagus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senang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Serta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dalam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t’rang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Dengan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tent’ra-Nya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t’lah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Nanti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bersenang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tercerai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panglima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p’rang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Ketopong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p’risai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 Hai Laskar, Mari Lekas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NKI 264  Mari Hai Laskar, Mari Lekas</dc:title>
  <dc:creator>FRONT</dc:creator>
  <cp:lastModifiedBy>FRONT</cp:lastModifiedBy>
  <cp:revision>5</cp:revision>
  <dcterms:created xsi:type="dcterms:W3CDTF">2024-07-26T21:30:09Z</dcterms:created>
  <dcterms:modified xsi:type="dcterms:W3CDTF">2024-07-26T21:52:46Z</dcterms:modified>
</cp:coreProperties>
</file>