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288-FB5F-4501-9459-E0E8155A30A4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38F3-CA68-4B3C-8343-164498C60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288-FB5F-4501-9459-E0E8155A30A4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38F3-CA68-4B3C-8343-164498C60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288-FB5F-4501-9459-E0E8155A30A4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38F3-CA68-4B3C-8343-164498C60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288-FB5F-4501-9459-E0E8155A30A4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38F3-CA68-4B3C-8343-164498C60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288-FB5F-4501-9459-E0E8155A30A4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38F3-CA68-4B3C-8343-164498C60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288-FB5F-4501-9459-E0E8155A30A4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38F3-CA68-4B3C-8343-164498C60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288-FB5F-4501-9459-E0E8155A30A4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38F3-CA68-4B3C-8343-164498C60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288-FB5F-4501-9459-E0E8155A30A4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38F3-CA68-4B3C-8343-164498C60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288-FB5F-4501-9459-E0E8155A30A4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38F3-CA68-4B3C-8343-164498C60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288-FB5F-4501-9459-E0E8155A30A4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38F3-CA68-4B3C-8343-164498C60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288-FB5F-4501-9459-E0E8155A30A4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38F3-CA68-4B3C-8343-164498C60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AA288-FB5F-4501-9459-E0E8155A30A4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E38F3-CA68-4B3C-8343-164498C60E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penzi Yako Yafanyik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554461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Mapenzi</a:t>
            </a:r>
            <a:r>
              <a:rPr lang="en-US" b="1" dirty="0" smtClean="0"/>
              <a:t> </a:t>
            </a:r>
            <a:r>
              <a:rPr lang="en-US" b="1" dirty="0" err="1"/>
              <a:t>Yako</a:t>
            </a:r>
            <a:r>
              <a:rPr lang="en-US" b="1" dirty="0"/>
              <a:t> </a:t>
            </a:r>
            <a:r>
              <a:rPr lang="en-US" b="1" dirty="0" err="1"/>
              <a:t>Yafanyike</a:t>
            </a:r>
            <a:r>
              <a:rPr lang="en-US" b="1" dirty="0"/>
              <a:t>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268760"/>
            <a:ext cx="3456384" cy="4608512"/>
          </a:xfrm>
        </p:spPr>
        <p:txBody>
          <a:bodyPr numCol="1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Mapenzi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yafanyike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mfinyanzi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Unifinyange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upendavyo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Mapenzi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yafanyike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Unihoji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Unisafishe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kimwili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Niinamapo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Mapenzi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yafanyike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Mapenzi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yavunjike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Ninakubali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Mapenzi Yako Yafanyike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Mapenzi Yako Yafanyike Bwana</dc:title>
  <dc:creator>mary</dc:creator>
  <cp:lastModifiedBy>mary</cp:lastModifiedBy>
  <cp:revision>6</cp:revision>
  <dcterms:created xsi:type="dcterms:W3CDTF">2022-05-21T15:09:25Z</dcterms:created>
  <dcterms:modified xsi:type="dcterms:W3CDTF">2022-05-24T17:01:01Z</dcterms:modified>
</cp:coreProperties>
</file>