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79CBC-D7AF-4679-8D21-BFB4EA07BA2E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18FC5-FFC1-49B8-B61E-324D4CB84E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as Thou Wilt 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hendak-Mu Yesus Jadi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192688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Kehendak</a:t>
            </a:r>
            <a:r>
              <a:rPr lang="en-US" b="1" dirty="0" smtClean="0"/>
              <a:t>-Mu </a:t>
            </a: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 smtClean="0"/>
              <a:t>Jadilah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5256584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1.Kehendak-Mu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kusembahkan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2.Kehendak-Mu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Kenyangkanlah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S’perti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kenyangkan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3.Kehendak-Mu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mend’rita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mend’rita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kuberkata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Langkahku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bernyangyi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Kehendak-Mu Yesus Jadilah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Kehendak Tuhan Jadilah</dc:title>
  <dc:creator>mary</dc:creator>
  <cp:lastModifiedBy>mary</cp:lastModifiedBy>
  <cp:revision>10</cp:revision>
  <dcterms:created xsi:type="dcterms:W3CDTF">2022-05-14T15:06:17Z</dcterms:created>
  <dcterms:modified xsi:type="dcterms:W3CDTF">2022-05-14T19:37:44Z</dcterms:modified>
</cp:coreProperties>
</file>