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221-EE47-4E14-8C40-3D170EDE9FC3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6AB2-71F3-409E-99A2-9817C92CD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221-EE47-4E14-8C40-3D170EDE9FC3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6AB2-71F3-409E-99A2-9817C92CD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221-EE47-4E14-8C40-3D170EDE9FC3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6AB2-71F3-409E-99A2-9817C92CD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221-EE47-4E14-8C40-3D170EDE9FC3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6AB2-71F3-409E-99A2-9817C92CD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221-EE47-4E14-8C40-3D170EDE9FC3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6AB2-71F3-409E-99A2-9817C92CD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221-EE47-4E14-8C40-3D170EDE9FC3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6AB2-71F3-409E-99A2-9817C92CD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221-EE47-4E14-8C40-3D170EDE9FC3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6AB2-71F3-409E-99A2-9817C92CD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221-EE47-4E14-8C40-3D170EDE9FC3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6AB2-71F3-409E-99A2-9817C92CD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221-EE47-4E14-8C40-3D170EDE9FC3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6AB2-71F3-409E-99A2-9817C92CD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221-EE47-4E14-8C40-3D170EDE9FC3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6AB2-71F3-409E-99A2-9817C92CD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221-EE47-4E14-8C40-3D170EDE9FC3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6AB2-71F3-409E-99A2-9817C92CD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B221-EE47-4E14-8C40-3D170EDE9FC3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D6AB2-71F3-409E-99A2-9817C92CDB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170721_103133.pn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to the Savior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688632" cy="578495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Kay Jesus agad umasa ka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3168352" cy="4365104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Jesus agad umasa ka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nasa piling natin siya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iyo ay nag-aanyaya,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wikang lapit na</a:t>
            </a:r>
          </a:p>
          <a:p>
            <a:pPr algn="l"/>
            <a:endParaRPr lang="pt-BR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Koro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Anong laking kaligayahan,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Ang sa Iyo ay </a:t>
            </a:r>
            <a:r>
              <a:rPr lang="pt-BR" sz="1600" b="1" dirty="0" smtClean="0">
                <a:solidFill>
                  <a:srgbClr val="FF0000"/>
                </a:solidFill>
              </a:rPr>
              <a:t>makipisan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Jesus kung kasama ay  Ikaw,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Tuwa’y walang humpay.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Siya’y isaalaala,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Lumbay mo’y magiging ligaya,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iyo’y walang nasang iba,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Kundi gumaling ka.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Pagtawag Niya ay pakinggan,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lubos nating sang-ayunan,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Marahil bukas ay masayang,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Lapit h‘wag  lumiban.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82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Kay Jesus agad umasa ka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Kay Jesus agad umasa ka</dc:title>
  <dc:creator>mary</dc:creator>
  <cp:lastModifiedBy>mary</cp:lastModifiedBy>
  <cp:revision>12</cp:revision>
  <dcterms:created xsi:type="dcterms:W3CDTF">2022-05-04T21:19:52Z</dcterms:created>
  <dcterms:modified xsi:type="dcterms:W3CDTF">2022-05-06T00:04:45Z</dcterms:modified>
</cp:coreProperties>
</file>