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0542-5DD5-4D48-87F5-C123E9D81DE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8083-7CC7-4392-A8EC-2FAD3C460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0542-5DD5-4D48-87F5-C123E9D81DE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8083-7CC7-4392-A8EC-2FAD3C460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0542-5DD5-4D48-87F5-C123E9D81DE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8083-7CC7-4392-A8EC-2FAD3C460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0542-5DD5-4D48-87F5-C123E9D81DE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8083-7CC7-4392-A8EC-2FAD3C460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0542-5DD5-4D48-87F5-C123E9D81DE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8083-7CC7-4392-A8EC-2FAD3C460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0542-5DD5-4D48-87F5-C123E9D81DE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8083-7CC7-4392-A8EC-2FAD3C460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0542-5DD5-4D48-87F5-C123E9D81DE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8083-7CC7-4392-A8EC-2FAD3C460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0542-5DD5-4D48-87F5-C123E9D81DE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8083-7CC7-4392-A8EC-2FAD3C460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0542-5DD5-4D48-87F5-C123E9D81DE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8083-7CC7-4392-A8EC-2FAD3C460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0542-5DD5-4D48-87F5-C123E9D81DE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8083-7CC7-4392-A8EC-2FAD3C460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0542-5DD5-4D48-87F5-C123E9D81DE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8083-7CC7-4392-A8EC-2FAD3C460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70542-5DD5-4D48-87F5-C123E9D81DE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88083-7CC7-4392-A8EC-2FAD3C4606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lover of my soul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256584" cy="506487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en-US" b="1" dirty="0" err="1"/>
              <a:t>Jézus</a:t>
            </a:r>
            <a:r>
              <a:rPr lang="en-US" b="1" dirty="0"/>
              <a:t>, </a:t>
            </a:r>
            <a:r>
              <a:rPr lang="en-US" b="1" dirty="0" err="1"/>
              <a:t>lelkem</a:t>
            </a:r>
            <a:r>
              <a:rPr lang="en-US" b="1" dirty="0"/>
              <a:t> </a:t>
            </a:r>
            <a:r>
              <a:rPr lang="en-US" b="1" dirty="0" err="1"/>
              <a:t>szerelme</a:t>
            </a:r>
            <a:r>
              <a:rPr lang="en-US" b="1" cap="small" dirty="0"/>
              <a:t/>
            </a:r>
            <a:br>
              <a:rPr lang="en-US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836712"/>
            <a:ext cx="7560840" cy="4802088"/>
          </a:xfrm>
        </p:spPr>
        <p:txBody>
          <a:bodyPr numCol="2"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Jézus, lelkem szerelme,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Hadd meneküljek Hozzád!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Míg zúg vihara ereje,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Ádáz hullám hogyha bánt.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Védj meg, rejts el, Megváltóm!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Hisz’ éltem csak küzdelem!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Vezéreljed hithajóm,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Míg majd mennybe érkezem!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Hozzád fordulhatok,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vagy minden támaszom.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hagyj el, mert meghalok,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Egyetlen Vígasztalóm!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Benned bízom teljesen,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Lelkem elvész egymaga;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Védje védtelen fejem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Szárnyad védő árnyéka!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Szívem csak Téged kíván,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Benned mindent megtalál,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Gyógyító kezed nyomán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Béna, s halott talpra áll.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Szent, igaz a Te Neved,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Saját igazságom nincs.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Reám adta jellemed,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Új öltönyöm drága kincs.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Kegyelmed bőven árad,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Elfedi minden bűnöm,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Nyomán gyógyulás fakad,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Hadd tisztítsa meg bensőm.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Éleforrás csak Te vagy,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Hadd merüljek el beléd,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Szívem mélyén hogyha vagy,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Már enyém az öröklét.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151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Jézus, lelkem szerelme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Jézus, lelkem szerelme </dc:title>
  <dc:creator>mary</dc:creator>
  <cp:lastModifiedBy>mary</cp:lastModifiedBy>
  <cp:revision>6</cp:revision>
  <dcterms:created xsi:type="dcterms:W3CDTF">2022-02-17T00:33:17Z</dcterms:created>
  <dcterms:modified xsi:type="dcterms:W3CDTF">2022-05-28T19:09:56Z</dcterms:modified>
</cp:coreProperties>
</file>