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E4B9-219B-4914-94C9-ABE6AA49D163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013A-658D-49AA-A5A7-174A7394A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E4B9-219B-4914-94C9-ABE6AA49D163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013A-658D-49AA-A5A7-174A7394A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E4B9-219B-4914-94C9-ABE6AA49D163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013A-658D-49AA-A5A7-174A7394A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E4B9-219B-4914-94C9-ABE6AA49D163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013A-658D-49AA-A5A7-174A7394A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E4B9-219B-4914-94C9-ABE6AA49D163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013A-658D-49AA-A5A7-174A7394A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E4B9-219B-4914-94C9-ABE6AA49D163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013A-658D-49AA-A5A7-174A7394A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E4B9-219B-4914-94C9-ABE6AA49D163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013A-658D-49AA-A5A7-174A7394A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E4B9-219B-4914-94C9-ABE6AA49D163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013A-658D-49AA-A5A7-174A7394A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E4B9-219B-4914-94C9-ABE6AA49D163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013A-658D-49AA-A5A7-174A7394A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E4B9-219B-4914-94C9-ABE6AA49D163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013A-658D-49AA-A5A7-174A7394A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E4B9-219B-4914-94C9-ABE6AA49D163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013A-658D-49AA-A5A7-174A7394A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6E4B9-219B-4914-94C9-ABE6AA49D163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2013A-658D-49AA-A5A7-174A7394AB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의 뜻을 이루소서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ésus, doux Mai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392488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Jésus</a:t>
            </a:r>
            <a:r>
              <a:rPr lang="en-US" b="1" dirty="0" smtClean="0"/>
              <a:t>, </a:t>
            </a:r>
            <a:r>
              <a:rPr lang="en-US" b="1" dirty="0" err="1" smtClean="0"/>
              <a:t>doux</a:t>
            </a:r>
            <a:r>
              <a:rPr lang="en-US" b="1" dirty="0" smtClean="0"/>
              <a:t> Maitre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836712"/>
            <a:ext cx="4176464" cy="4874096"/>
          </a:xfrm>
        </p:spPr>
        <p:txBody>
          <a:bodyPr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1.Jésus, doux Maître, - Règne sur moi,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Soumets mon être, - Sois-en le Roi;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suis l'argile, - Toi, le Potier,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Rends-moi docile, - Ton prisonnier.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2.Jésus, lumière, - Pénètre en moi,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Éprouve, éclaire – Ma faible foi;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Plus blanc que neige – Rends-moi, Seigneur,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de tout piège, - Garde mon </a:t>
            </a:r>
            <a:r>
              <a:rPr lang="fr-FR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coeur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3.O Jésus, source – De guérison,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Sois dans ma course, - Santé, pardon;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ta puissance, - Protège-moi;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ta présence, - Révèle-toi.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4.Je m'abandonne, - Jésus à toi;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Détruis, pardonne – Tout mal en moi.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Remplis mon âme – De ton Esprit,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qu'il m'enflamme, - Et jour et nuit!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143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Jésus, doux Maitre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Ayez votre propre chemin, Seigneur!  </dc:title>
  <dc:creator>mary</dc:creator>
  <cp:lastModifiedBy>mary</cp:lastModifiedBy>
  <cp:revision>7</cp:revision>
  <dcterms:created xsi:type="dcterms:W3CDTF">2022-05-21T16:14:43Z</dcterms:created>
  <dcterms:modified xsi:type="dcterms:W3CDTF">2022-05-23T16:05:16Z</dcterms:modified>
</cp:coreProperties>
</file>