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4436-3A10-4734-8FB9-63C916E4B9AA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A941-9240-4F9E-B232-9F0AD6A5B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4436-3A10-4734-8FB9-63C916E4B9AA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A941-9240-4F9E-B232-9F0AD6A5B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4436-3A10-4734-8FB9-63C916E4B9AA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A941-9240-4F9E-B232-9F0AD6A5B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4436-3A10-4734-8FB9-63C916E4B9AA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A941-9240-4F9E-B232-9F0AD6A5B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4436-3A10-4734-8FB9-63C916E4B9AA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A941-9240-4F9E-B232-9F0AD6A5B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4436-3A10-4734-8FB9-63C916E4B9AA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A941-9240-4F9E-B232-9F0AD6A5B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4436-3A10-4734-8FB9-63C916E4B9AA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A941-9240-4F9E-B232-9F0AD6A5B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4436-3A10-4734-8FB9-63C916E4B9AA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A941-9240-4F9E-B232-9F0AD6A5B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4436-3A10-4734-8FB9-63C916E4B9AA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A941-9240-4F9E-B232-9F0AD6A5B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4436-3A10-4734-8FB9-63C916E4B9AA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A941-9240-4F9E-B232-9F0AD6A5B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4436-3A10-4734-8FB9-63C916E4B9AA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A941-9240-4F9E-B232-9F0AD6A5B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84436-3A10-4734-8FB9-63C916E4B9AA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0A941-9240-4F9E-B232-9F0AD6A5BB5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lover of my soul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lover of my soul, let me to thy bosom fl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vi-VN" b="1" dirty="0" smtClean="0"/>
              <a:t>Jesus </a:t>
            </a:r>
            <a:r>
              <a:rPr lang="vi-VN" b="1" dirty="0"/>
              <a:t>Đấng Hằng Yêu Thương Tôi</a:t>
            </a:r>
            <a:br>
              <a:rPr lang="vi-VN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5048" y="1196752"/>
            <a:ext cx="8568952" cy="4874096"/>
          </a:xfrm>
        </p:spPr>
        <p:txBody>
          <a:bodyPr numCol="2">
            <a:noAutofit/>
          </a:bodyPr>
          <a:lstStyle/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Jêsus Đấng hằng yêu thương tôi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mong đến nghiêng trên ngực Ngài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Lúc sóng bủa ầm bên chơn tôi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 khi bão tố đang vang dội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Xin che tôi, xin giấu kín luôn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 qua cơn mưa ác, gió ôn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Thẳng đến bến bình yên thiên môn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 ơn Chúa tiếp rước linh hồn.</a:t>
            </a:r>
          </a:p>
          <a:p>
            <a:pPr algn="l" fontAlgn="base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Có những chốn nào an ninh hơn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 tay Chúa quyết không nao sờn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chớ bỏ mình tôi cô đơn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Xin an ủi, bổ dưỡng tâm hồn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trông mong nơi Chúa nhứt tâm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ban ơn sức giúp thêm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Chỗ hiểm yếu dầu tôi nan kham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Xin thương lấy cánh phủ che giùm.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Chúa có đủ cần như cho tôi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Duy trong Chúa phước chan ơn dồi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Đỡ kẻ ngã, dìu ai đang đui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Nâng ai yếu, giúp kẻ suy đồi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Danh Jesus cao khiết chí tinh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Riêng thân tôi nhơ bẩn đáng khinh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Ác uế chứa đầy trong tâm linh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Nhưng Chân Chúa có lắm ơn lành.</a:t>
            </a:r>
          </a:p>
          <a:p>
            <a:pPr algn="l" fontAlgn="base"/>
            <a:endParaRPr 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Ơn cao sâu từ Jêsus tôi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Ơn bôi xóa khỏa lấp muôn tội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Suối cứu rỗi nguyền xin tuôn sôi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 tôi sống thánh khiết trọn đời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duy sông nước sống tôi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 nhưng không, tôi uống thỏa thôi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Khiến ở đáy lòng tôi phun sôi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Tuôn lai láng lưu thông muôn đời.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237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Jesus Đấng Hằng Yêu Thương Tôi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Jesus Đấng Hằng Yêu Thương Tôi </dc:title>
  <dc:creator>mary</dc:creator>
  <cp:lastModifiedBy>mary</cp:lastModifiedBy>
  <cp:revision>3</cp:revision>
  <dcterms:created xsi:type="dcterms:W3CDTF">2022-02-16T21:10:56Z</dcterms:created>
  <dcterms:modified xsi:type="dcterms:W3CDTF">2022-05-28T18:53:23Z</dcterms:modified>
</cp:coreProperties>
</file>