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54FC-079E-4F4B-8EBB-AF26BC6ACDA7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5522-42D2-427B-B668-27BDEC3552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Kiang Gen 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/>
              <a:t>Kiang Gen </a:t>
            </a:r>
            <a:r>
              <a:rPr lang="en-US" b="1" dirty="0" err="1"/>
              <a:t>Ning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140" y="980728"/>
            <a:ext cx="9468544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lungkhamna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kiang' gen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puakgikte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kia'n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paw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ke'ng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mangbatna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ah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honpanpih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it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kiang' gen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kiang' gen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 err="1" smtClean="0">
                <a:solidFill>
                  <a:srgbClr val="FF0000"/>
                </a:solidFill>
              </a:rPr>
              <a:t>puakgikte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kia'n</a:t>
            </a:r>
            <a:r>
              <a:rPr lang="en-US" sz="1800" b="1" dirty="0" smtClean="0">
                <a:solidFill>
                  <a:srgbClr val="FF0000"/>
                </a:solidFill>
              </a:rPr>
              <a:t> paw </a:t>
            </a:r>
            <a:r>
              <a:rPr lang="en-US" sz="1800" b="1" dirty="0" err="1" smtClean="0">
                <a:solidFill>
                  <a:srgbClr val="FF0000"/>
                </a:solidFill>
              </a:rPr>
              <a:t>zoulou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kiang' gen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! 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kiang' gen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kiain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honpanpih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thei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buainate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kiang' gen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hehpihsiam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honkhia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buainate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beisak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 hi.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-et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puakgikte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hondawn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Amah;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kiang' gen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kiang' gen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lungkhamna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hondawn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Khawvel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honzol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kiang' gen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panpih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honzou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170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 Kiang Gen Ning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 Kiang Gen Ning </dc:title>
  <dc:creator>mary</dc:creator>
  <cp:lastModifiedBy>mary</cp:lastModifiedBy>
  <cp:revision>5</cp:revision>
  <dcterms:created xsi:type="dcterms:W3CDTF">2022-05-15T21:09:01Z</dcterms:created>
  <dcterms:modified xsi:type="dcterms:W3CDTF">2022-05-15T23:24:42Z</dcterms:modified>
</cp:coreProperties>
</file>