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1D84A-5AE2-421C-A5C7-E9C6E0B47A21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A5F29-1754-45F1-9C3D-03FC64534C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1D84A-5AE2-421C-A5C7-E9C6E0B47A21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A5F29-1754-45F1-9C3D-03FC64534C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1D84A-5AE2-421C-A5C7-E9C6E0B47A21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A5F29-1754-45F1-9C3D-03FC64534C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1D84A-5AE2-421C-A5C7-E9C6E0B47A21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A5F29-1754-45F1-9C3D-03FC64534C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1D84A-5AE2-421C-A5C7-E9C6E0B47A21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A5F29-1754-45F1-9C3D-03FC64534C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1D84A-5AE2-421C-A5C7-E9C6E0B47A21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A5F29-1754-45F1-9C3D-03FC64534C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1D84A-5AE2-421C-A5C7-E9C6E0B47A21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A5F29-1754-45F1-9C3D-03FC64534C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1D84A-5AE2-421C-A5C7-E9C6E0B47A21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A5F29-1754-45F1-9C3D-03FC64534C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1D84A-5AE2-421C-A5C7-E9C6E0B47A21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A5F29-1754-45F1-9C3D-03FC64534C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1D84A-5AE2-421C-A5C7-E9C6E0B47A21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A5F29-1754-45F1-9C3D-03FC64534C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1D84A-5AE2-421C-A5C7-E9C6E0B47A21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A5F29-1754-45F1-9C3D-03FC64534C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1D84A-5AE2-421C-A5C7-E9C6E0B47A21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A5F29-1754-45F1-9C3D-03FC64534C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shed His blood for me.jpg"/>
          <p:cNvPicPr>
            <a:picLocks noChangeAspect="1"/>
          </p:cNvPicPr>
          <p:nvPr userDrawn="1"/>
        </p:nvPicPr>
        <p:blipFill>
          <a:blip r:embed="rId14" cstate="print">
            <a:lum bright="6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ô Tompo lehib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88640"/>
            <a:ext cx="4320480" cy="533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Jesô</a:t>
            </a:r>
            <a:r>
              <a:rPr lang="en-US" b="1" dirty="0" smtClean="0"/>
              <a:t> </a:t>
            </a:r>
            <a:r>
              <a:rPr lang="en-US" b="1" dirty="0" err="1"/>
              <a:t>Tompo</a:t>
            </a:r>
            <a:r>
              <a:rPr lang="en-US" b="1" dirty="0"/>
              <a:t> </a:t>
            </a:r>
            <a:r>
              <a:rPr lang="en-US" b="1" dirty="0" err="1"/>
              <a:t>lehibe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908720"/>
            <a:ext cx="6400800" cy="576064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lehibe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Iraky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Rainy 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Nolatsain’ny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marobe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nohajainy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Fiv</a:t>
            </a:r>
            <a:r>
              <a:rPr lang="en-US" sz="1800" b="1" dirty="0" smtClean="0">
                <a:solidFill>
                  <a:srgbClr val="FF0000"/>
                </a:solidFill>
              </a:rPr>
              <a:t> :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Jeso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tia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Jeso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tia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Maty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voahombo</a:t>
            </a:r>
            <a:r>
              <a:rPr lang="en-US" sz="1800" b="1" dirty="0" smtClean="0">
                <a:solidFill>
                  <a:srgbClr val="FF0000"/>
                </a:solidFill>
              </a:rPr>
              <a:t> ;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Maty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tany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Kalvary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Maty</a:t>
            </a:r>
            <a:r>
              <a:rPr lang="en-US" sz="1800" b="1" dirty="0" smtClean="0">
                <a:solidFill>
                  <a:srgbClr val="FF0000"/>
                </a:solidFill>
              </a:rPr>
              <a:t> re </a:t>
            </a:r>
            <a:r>
              <a:rPr lang="en-US" sz="1800" b="1" dirty="0" err="1" smtClean="0">
                <a:solidFill>
                  <a:srgbClr val="FF0000"/>
                </a:solidFill>
              </a:rPr>
              <a:t>ny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Tompo</a:t>
            </a:r>
            <a:r>
              <a:rPr lang="en-US" sz="1800" b="1" dirty="0" smtClean="0">
                <a:solidFill>
                  <a:srgbClr val="FF0000"/>
                </a:solidFill>
              </a:rPr>
              <a:t> 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loatra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fahizay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Zanak’ondry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solonay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Sady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voakora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Nalahelo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be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nanjo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nanota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nijaly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sitrapo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Golgota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Mpamonjy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Nahafoy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ainy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hamory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mania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Hody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amin-dRainy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83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Jesô Tompo lehibe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Jesô Tompo lehibe </dc:title>
  <dc:creator>mary</dc:creator>
  <cp:lastModifiedBy>mary</cp:lastModifiedBy>
  <cp:revision>6</cp:revision>
  <dcterms:created xsi:type="dcterms:W3CDTF">2022-05-16T16:15:30Z</dcterms:created>
  <dcterms:modified xsi:type="dcterms:W3CDTF">2022-05-16T18:35:04Z</dcterms:modified>
</cp:coreProperties>
</file>