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2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26E1E-CB17-4A22-88C7-4EB8A6DCF8B1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C52DC-3934-4D62-8416-C918E0A6F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26E1E-CB17-4A22-88C7-4EB8A6DCF8B1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C52DC-3934-4D62-8416-C918E0A6F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26E1E-CB17-4A22-88C7-4EB8A6DCF8B1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C52DC-3934-4D62-8416-C918E0A6F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26E1E-CB17-4A22-88C7-4EB8A6DCF8B1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C52DC-3934-4D62-8416-C918E0A6F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26E1E-CB17-4A22-88C7-4EB8A6DCF8B1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C52DC-3934-4D62-8416-C918E0A6F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26E1E-CB17-4A22-88C7-4EB8A6DCF8B1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C52DC-3934-4D62-8416-C918E0A6F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26E1E-CB17-4A22-88C7-4EB8A6DCF8B1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C52DC-3934-4D62-8416-C918E0A6F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26E1E-CB17-4A22-88C7-4EB8A6DCF8B1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C52DC-3934-4D62-8416-C918E0A6F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26E1E-CB17-4A22-88C7-4EB8A6DCF8B1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C52DC-3934-4D62-8416-C918E0A6F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26E1E-CB17-4A22-88C7-4EB8A6DCF8B1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C52DC-3934-4D62-8416-C918E0A6F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26E1E-CB17-4A22-88C7-4EB8A6DCF8B1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C52DC-3934-4D62-8416-C918E0A6F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26E1E-CB17-4A22-88C7-4EB8A6DCF8B1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C52DC-3934-4D62-8416-C918E0A6FE9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ky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rd, I'm Coming Hom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"/>
            <a:ext cx="6768752" cy="332655"/>
          </a:xfrm>
        </p:spPr>
        <p:txBody>
          <a:bodyPr>
            <a:normAutofit fontScale="90000"/>
          </a:bodyPr>
          <a:lstStyle/>
          <a:p>
            <a:r>
              <a:rPr lang="fr-FR" sz="4000" b="1" dirty="0" smtClean="0"/>
              <a:t>J’ai trop longtemps, Seigneur, erré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419155"/>
            <a:ext cx="7848872" cy="6840760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1.J’ai trop longtemps, Seigneur, erré,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Aujourd’hui, je viens.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J’ai trop traîné dans le péché,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Toi je reviens.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fr-FR" sz="1800" b="1" dirty="0" err="1" smtClean="0">
                <a:solidFill>
                  <a:srgbClr val="FF0000"/>
                </a:solidFill>
              </a:rPr>
              <a:t>Ref</a:t>
            </a:r>
            <a:endParaRPr lang="fr-FR" sz="18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Je reviens ! Je reviens !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Je T’ouvre mon cœur.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Ouvre-moi Tes bras d’amour,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Je reviens, Seigneur !</a:t>
            </a:r>
          </a:p>
          <a:p>
            <a:pPr algn="l"/>
            <a:endParaRPr lang="fr-F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2.J’ai gaspillé beaucoup d’années,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Aujourd’hui, je viens.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pleurs à cause du péché,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Toi je reviens.</a:t>
            </a:r>
          </a:p>
          <a:p>
            <a:pPr algn="l"/>
            <a:endParaRPr lang="fr-F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3.Lassé d’errer loin de Tes voies,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Aujourd’hui, je viens.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Ta parole, en Toi, je crois,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Toi je reviens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4.L’âme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éprouvée, le cœur meurtri,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Aujourd’hui, je viens.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Restaure-moi, car j’ai tiédi,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Toi je reviens.</a:t>
            </a:r>
          </a:p>
          <a:p>
            <a:pPr algn="l"/>
            <a:endParaRPr lang="fr-F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5.Mon seul espoir, ma seule joie,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Aujourd’hui, je viens,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C’est que Jésus mourut pour moi,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Toi je reviens.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6.Ton sang, Seigneur, pour moi coula,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Aujourd’hui, je viens.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Plus blanc que neige lave-moi,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Toi je reviens.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33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J’ai trop longtemps, Seigneur, erré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J’ai trop longtemps, Seigneur, erré</dc:title>
  <dc:creator>mary</dc:creator>
  <cp:lastModifiedBy>mary</cp:lastModifiedBy>
  <cp:revision>5</cp:revision>
  <dcterms:created xsi:type="dcterms:W3CDTF">2022-05-17T17:10:45Z</dcterms:created>
  <dcterms:modified xsi:type="dcterms:W3CDTF">2022-05-18T14:23:21Z</dcterms:modified>
</cp:coreProperties>
</file>