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83EF9-41D1-4EAD-8339-35E1822C4D0C}" type="datetimeFigureOut">
              <a:rPr lang="en-US" smtClean="0"/>
              <a:pPr/>
              <a:t>5/24/2022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C2570-0F88-4601-9B24-0DBE70DC30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83EF9-41D1-4EAD-8339-35E1822C4D0C}" type="datetimeFigureOut">
              <a:rPr lang="en-US" smtClean="0"/>
              <a:pPr/>
              <a:t>5/24/2022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C2570-0F88-4601-9B24-0DBE70DC30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83EF9-41D1-4EAD-8339-35E1822C4D0C}" type="datetimeFigureOut">
              <a:rPr lang="en-US" smtClean="0"/>
              <a:pPr/>
              <a:t>5/24/2022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C2570-0F88-4601-9B24-0DBE70DC30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83EF9-41D1-4EAD-8339-35E1822C4D0C}" type="datetimeFigureOut">
              <a:rPr lang="en-US" smtClean="0"/>
              <a:pPr/>
              <a:t>5/24/2022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C2570-0F88-4601-9B24-0DBE70DC30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83EF9-41D1-4EAD-8339-35E1822C4D0C}" type="datetimeFigureOut">
              <a:rPr lang="en-US" smtClean="0"/>
              <a:pPr/>
              <a:t>5/24/2022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C2570-0F88-4601-9B24-0DBE70DC30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83EF9-41D1-4EAD-8339-35E1822C4D0C}" type="datetimeFigureOut">
              <a:rPr lang="en-US" smtClean="0"/>
              <a:pPr/>
              <a:t>5/24/2022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C2570-0F88-4601-9B24-0DBE70DC30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83EF9-41D1-4EAD-8339-35E1822C4D0C}" type="datetimeFigureOut">
              <a:rPr lang="en-US" smtClean="0"/>
              <a:pPr/>
              <a:t>5/24/2022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C2570-0F88-4601-9B24-0DBE70DC30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83EF9-41D1-4EAD-8339-35E1822C4D0C}" type="datetimeFigureOut">
              <a:rPr lang="en-US" smtClean="0"/>
              <a:pPr/>
              <a:t>5/24/2022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C2570-0F88-4601-9B24-0DBE70DC30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83EF9-41D1-4EAD-8339-35E1822C4D0C}" type="datetimeFigureOut">
              <a:rPr lang="en-US" smtClean="0"/>
              <a:pPr/>
              <a:t>5/24/2022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C2570-0F88-4601-9B24-0DBE70DC30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83EF9-41D1-4EAD-8339-35E1822C4D0C}" type="datetimeFigureOut">
              <a:rPr lang="en-US" smtClean="0"/>
              <a:pPr/>
              <a:t>5/24/2022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C2570-0F88-4601-9B24-0DBE70DC30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83EF9-41D1-4EAD-8339-35E1822C4D0C}" type="datetimeFigureOut">
              <a:rPr lang="en-US" smtClean="0"/>
              <a:pPr/>
              <a:t>5/24/2022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C2570-0F88-4601-9B24-0DBE70DC30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F83EF9-41D1-4EAD-8339-35E1822C4D0C}" type="datetimeFigureOut">
              <a:rPr lang="en-US" smtClean="0"/>
              <a:pPr/>
              <a:t>5/24/2022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4C2570-0F88-4601-9B24-0DBE70DC301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님의 뜻을 이루소서 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adilah Tuhan KehendakM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692696"/>
            <a:ext cx="6048672" cy="476672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Jadilah</a:t>
            </a:r>
            <a:r>
              <a:rPr lang="en-US" b="1" dirty="0" smtClean="0"/>
              <a:t> </a:t>
            </a:r>
            <a:r>
              <a:rPr lang="en-US" b="1" dirty="0" err="1" smtClean="0"/>
              <a:t>Tuhan</a:t>
            </a:r>
            <a:r>
              <a:rPr lang="en-US" b="1" dirty="0" smtClean="0"/>
              <a:t> </a:t>
            </a:r>
            <a:r>
              <a:rPr lang="en-US" b="1" dirty="0" err="1" smtClean="0"/>
              <a:t>KehendakMu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2132856"/>
            <a:ext cx="8820472" cy="3888432"/>
          </a:xfrm>
        </p:spPr>
        <p:txBody>
          <a:bodyPr numCol="2"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1.Jadilah,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kehendak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Mu!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‘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Kaulah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Penjunan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‘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tanahnya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Bentuklah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sesuka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‘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‘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nantikan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berserah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2.Jadilah,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kehendak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Mu!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Tiliklah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ujilah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Sucikan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pikiranku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depan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Mu, ‘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menyembah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3.Jadilah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kehendak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Mu!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Tolong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‘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lemah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S’gala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kuasa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tangan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Mu;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jamahlah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sembuhkanlah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4.Jadilah,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kehendak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Mu!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S’luruh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kuasailah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Berilah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kepadaku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agar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t’rang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Kristus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pun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nyatalah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102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Jadilah Tuhan KehendakMu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Jadilah Tuhan KehendakMu</dc:title>
  <dc:creator>mary</dc:creator>
  <cp:lastModifiedBy>mary</cp:lastModifiedBy>
  <cp:revision>4</cp:revision>
  <dcterms:created xsi:type="dcterms:W3CDTF">2019-03-18T20:54:55Z</dcterms:created>
  <dcterms:modified xsi:type="dcterms:W3CDTF">2022-05-24T15:11:06Z</dcterms:modified>
</cp:coreProperties>
</file>