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6F03-DEAD-4696-A136-65E0597B2C3C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254A-721A-4470-A4B7-8A0D36D1D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6F03-DEAD-4696-A136-65E0597B2C3C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254A-721A-4470-A4B7-8A0D36D1D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6F03-DEAD-4696-A136-65E0597B2C3C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254A-721A-4470-A4B7-8A0D36D1D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6F03-DEAD-4696-A136-65E0597B2C3C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254A-721A-4470-A4B7-8A0D36D1D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6F03-DEAD-4696-A136-65E0597B2C3C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254A-721A-4470-A4B7-8A0D36D1D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6F03-DEAD-4696-A136-65E0597B2C3C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254A-721A-4470-A4B7-8A0D36D1D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6F03-DEAD-4696-A136-65E0597B2C3C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254A-721A-4470-A4B7-8A0D36D1D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6F03-DEAD-4696-A136-65E0597B2C3C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254A-721A-4470-A4B7-8A0D36D1D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6F03-DEAD-4696-A136-65E0597B2C3C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254A-721A-4470-A4B7-8A0D36D1D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6F03-DEAD-4696-A136-65E0597B2C3C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254A-721A-4470-A4B7-8A0D36D1D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6F03-DEAD-4696-A136-65E0597B2C3C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C254A-721A-4470-A4B7-8A0D36D1DB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46F03-DEAD-4696-A136-65E0597B2C3C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C254A-721A-4470-A4B7-8A0D36D1DB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gh your sins be as scarlet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ough Your Sins Be As Scarlet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"/>
            <a:ext cx="4464496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“</a:t>
            </a:r>
            <a:r>
              <a:rPr lang="en-US" b="1" dirty="0" err="1"/>
              <a:t>Iskarlata</a:t>
            </a:r>
            <a:r>
              <a:rPr lang="en-US" b="1" dirty="0"/>
              <a:t> man </a:t>
            </a:r>
            <a:r>
              <a:rPr lang="en-US" b="1" dirty="0" err="1"/>
              <a:t>sala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548680"/>
            <a:ext cx="6400800" cy="630932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1.“Iskarlata man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Simputi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Iskarlata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Simputi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napakapula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Kagaya’y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;”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Iskarlata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Simputi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Iskarlata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Simputi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.”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2.Tinig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nagsumamo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Bumalik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nagsumamo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Bumalik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kamangha-mangha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Pakinggan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bumalik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Bumalik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Bumalik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3.Sala’y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patatawarin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gugunitain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patatawarin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gugunitain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“Sa ’Kin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tumingin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kayo,”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patatawarin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gugunitain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lilimutin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aalal’hanin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133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“Iskarlata man sala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“Iskarlata man sala </dc:title>
  <dc:creator>mary</dc:creator>
  <cp:lastModifiedBy>mary</cp:lastModifiedBy>
  <cp:revision>4</cp:revision>
  <dcterms:created xsi:type="dcterms:W3CDTF">2022-05-11T20:08:23Z</dcterms:created>
  <dcterms:modified xsi:type="dcterms:W3CDTF">2022-05-12T18:00:34Z</dcterms:modified>
</cp:coreProperties>
</file>