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2A194-A5AE-47D6-B039-503593D06A6C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512B-86FA-4048-B1E2-094E065D4B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가 함께 계시니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ving for Jesus, Oh What Peac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764704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Hidup</a:t>
            </a:r>
            <a:r>
              <a:rPr lang="en-US" b="1" dirty="0" smtClean="0"/>
              <a:t> </a:t>
            </a:r>
            <a:r>
              <a:rPr lang="en-US" b="1" dirty="0" err="1"/>
              <a:t>Bagi-Nya</a:t>
            </a:r>
            <a:r>
              <a:rPr lang="en-US" b="1" dirty="0"/>
              <a:t> </a:t>
            </a:r>
            <a:r>
              <a:rPr lang="en-US" b="1" dirty="0" err="1"/>
              <a:t>Senanglah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1484784"/>
            <a:ext cx="5901208" cy="41044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1.Hidup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Tolongku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melayani</a:t>
            </a:r>
            <a:r>
              <a:rPr lang="en-US" sz="1800" b="1" dirty="0" smtClean="0">
                <a:solidFill>
                  <a:srgbClr val="FF0000"/>
                </a:solidFill>
              </a:rPr>
              <a:t>-Mu, </a:t>
            </a:r>
            <a:r>
              <a:rPr lang="en-US" sz="1800" b="1" dirty="0" err="1" smtClean="0">
                <a:solidFill>
                  <a:srgbClr val="FF0000"/>
                </a:solidFill>
              </a:rPr>
              <a:t>Tolongku</a:t>
            </a:r>
            <a:r>
              <a:rPr lang="en-US" sz="1800" b="1" dirty="0" smtClean="0">
                <a:solidFill>
                  <a:srgbClr val="FF0000"/>
                </a:solidFill>
              </a:rPr>
              <a:t> s '</a:t>
            </a:r>
            <a:r>
              <a:rPr lang="en-US" sz="1800" b="1" dirty="0" err="1" smtClean="0">
                <a:solidFill>
                  <a:srgbClr val="FF0000"/>
                </a:solidFill>
              </a:rPr>
              <a:t>lalu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-Mu.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Kuhidup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dengan</a:t>
            </a:r>
            <a:r>
              <a:rPr lang="en-US" sz="1800" b="1" dirty="0" smtClean="0">
                <a:solidFill>
                  <a:srgbClr val="FF0000"/>
                </a:solidFill>
              </a:rPr>
              <a:t>-Mu, </a:t>
            </a:r>
            <a:r>
              <a:rPr lang="en-US" sz="1800" b="1" dirty="0" err="1" smtClean="0">
                <a:solidFill>
                  <a:srgbClr val="FF0000"/>
                </a:solidFill>
              </a:rPr>
              <a:t>Takkan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kujauh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dari</a:t>
            </a:r>
            <a:r>
              <a:rPr lang="en-US" sz="1800" b="1" dirty="0" smtClean="0">
                <a:solidFill>
                  <a:srgbClr val="FF0000"/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2.Hidup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Kulakukan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kehendak-Nya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3.Hidup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memimpin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4.Hidup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Hidup Bagi-Nya Senanglah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Hidup Bagi-Nya Senanglah </dc:title>
  <dc:creator>mary</dc:creator>
  <cp:lastModifiedBy>mary</cp:lastModifiedBy>
  <cp:revision>6</cp:revision>
  <dcterms:created xsi:type="dcterms:W3CDTF">2022-05-30T18:42:00Z</dcterms:created>
  <dcterms:modified xsi:type="dcterms:W3CDTF">2022-05-31T18:08:29Z</dcterms:modified>
</cp:coreProperties>
</file>