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49F5-DAC1-4CF1-B685-68247093D959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C47E-F5D4-4E36-8C8A-D1394A238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49F5-DAC1-4CF1-B685-68247093D959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C47E-F5D4-4E36-8C8A-D1394A238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49F5-DAC1-4CF1-B685-68247093D959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C47E-F5D4-4E36-8C8A-D1394A238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49F5-DAC1-4CF1-B685-68247093D959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C47E-F5D4-4E36-8C8A-D1394A238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49F5-DAC1-4CF1-B685-68247093D959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C47E-F5D4-4E36-8C8A-D1394A238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49F5-DAC1-4CF1-B685-68247093D959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C47E-F5D4-4E36-8C8A-D1394A238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49F5-DAC1-4CF1-B685-68247093D959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C47E-F5D4-4E36-8C8A-D1394A238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49F5-DAC1-4CF1-B685-68247093D959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C47E-F5D4-4E36-8C8A-D1394A238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49F5-DAC1-4CF1-B685-68247093D959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C47E-F5D4-4E36-8C8A-D1394A238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49F5-DAC1-4CF1-B685-68247093D959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C47E-F5D4-4E36-8C8A-D1394A238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D49F5-DAC1-4CF1-B685-68247093D959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C47E-F5D4-4E36-8C8A-D1394A238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D49F5-DAC1-4CF1-B685-68247093D959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C47E-F5D4-4E36-8C8A-D1394A238B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ior, Lead Me Lest I Stra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vior, Lead Me Lest I Stray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0"/>
            <a:ext cx="6480720" cy="504055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b="1" dirty="0" smtClean="0"/>
              <a:t>Heiland </a:t>
            </a:r>
            <a:r>
              <a:rPr lang="nl-NL" b="1" dirty="0"/>
              <a:t>leid mij op Uw wegen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692696"/>
            <a:ext cx="3600400" cy="4658072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1.Heiland leid mij op Uw wegen,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de Geest de hele dag.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Wand’lend in Uw levenslicht,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mijn hart op U gericht.</a:t>
            </a:r>
          </a:p>
          <a:p>
            <a:pPr algn="l"/>
            <a:endParaRPr lang="nl-NL" sz="10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</a:t>
            </a:r>
            <a:endParaRPr lang="nl-NL" sz="18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Leid mij, leid mij,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leid mij Heiland, op Uw wegen.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Dieper in de levensstroom,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leid mij Heiland op Uw weg.</a:t>
            </a:r>
          </a:p>
          <a:p>
            <a:pPr algn="l"/>
            <a:endParaRPr lang="nl-NL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2.U, die Geest en leven uitdeelt,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reguleert mij innerlijk.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Uw levenswet in mij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maakt mij aan Uzelf gelijk.</a:t>
            </a:r>
          </a:p>
          <a:p>
            <a:pPr algn="l"/>
            <a:endParaRPr lang="nl-NL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3.Leid mij Heiland op Uw wegen,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leid mij dieper in Uzelf.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Reken af met al mijn kracht,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 U in mij heerst met macht.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104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Heiland leid mij op Uw wegen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Heiland leid mij op Uw wegen  </dc:title>
  <dc:creator>mary</dc:creator>
  <cp:lastModifiedBy>mary</cp:lastModifiedBy>
  <cp:revision>5</cp:revision>
  <dcterms:created xsi:type="dcterms:W3CDTF">2021-04-29T14:16:13Z</dcterms:created>
  <dcterms:modified xsi:type="dcterms:W3CDTF">2022-05-02T16:46:11Z</dcterms:modified>
</cp:coreProperties>
</file>