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49AE-34D3-4396-BF0F-349823685A8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200-C337-4A70-ACF4-CF586EF66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49AE-34D3-4396-BF0F-349823685A8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200-C337-4A70-ACF4-CF586EF66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49AE-34D3-4396-BF0F-349823685A8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200-C337-4A70-ACF4-CF586EF66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49AE-34D3-4396-BF0F-349823685A8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200-C337-4A70-ACF4-CF586EF66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49AE-34D3-4396-BF0F-349823685A8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200-C337-4A70-ACF4-CF586EF66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49AE-34D3-4396-BF0F-349823685A8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200-C337-4A70-ACF4-CF586EF66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49AE-34D3-4396-BF0F-349823685A8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200-C337-4A70-ACF4-CF586EF66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49AE-34D3-4396-BF0F-349823685A8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200-C337-4A70-ACF4-CF586EF66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49AE-34D3-4396-BF0F-349823685A8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200-C337-4A70-ACF4-CF586EF66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49AE-34D3-4396-BF0F-349823685A8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200-C337-4A70-ACF4-CF586EF66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49AE-34D3-4396-BF0F-349823685A8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200-C337-4A70-ACF4-CF586EF66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949AE-34D3-4396-BF0F-349823685A8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A7200-C337-4A70-ACF4-CF586EF665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rom Greenland's Icy Mountains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rom Greenland's Icy Mountains pian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616624" cy="434479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Fra Grønlands Is og Kulde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476672"/>
            <a:ext cx="6552728" cy="6381328"/>
          </a:xfrm>
        </p:spPr>
        <p:txBody>
          <a:bodyPr numCol="2">
            <a:noAutofit/>
          </a:bodyPr>
          <a:lstStyle/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Fra Grønlands Is og Kulde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 Zulus Palmelund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Verdens Vidder fulde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 Nødraab denne Stund: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 mangt et Jordens Eden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mangen Ørken tom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 høre Raab og Veden: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"Kom over,hjælp os! kom!"</a:t>
            </a:r>
          </a:p>
          <a:p>
            <a:pPr algn="l"/>
            <a:endParaRPr lang="da-DK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a-DK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Naturen staar saa nydig,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 blomstrende og mild,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Mennesket er syndig,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hærdet grum og vild;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Herrens rige Gave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 vorder dem til Meen,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ingen anden have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 Gud, end Stok og Sten.</a:t>
            </a:r>
          </a:p>
          <a:p>
            <a:pPr algn="l"/>
            <a:endParaRPr lang="da-DK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a-DK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Og vi, som Ordet nyde,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hvile Gud i Favn,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 intet vi at yde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 Hjælp i Jesu Navn?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Jo, Bud paa Bud om Naaden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Kristus vorde sendt,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 indtil Sjæle-Vaaden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 Hedningen et endt!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Ja, ordet kraftig lyde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vidne om Guds Søn,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Jordens Folk indbyde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 Naadens Arv og Løn!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alle Jesus døde,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Fængslets Porte brød: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Hvor svar blev da vor Brøde,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OmLivets Ord ei lød!</a:t>
            </a:r>
          </a:p>
          <a:p>
            <a:pPr algn="l"/>
            <a:endParaRPr lang="da-DK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I Bølger skal det bære,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Strømme føre ud,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 Jorden,Gud til Ære,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Staar pyntet som en Brud;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 alle Folk sig glæder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Vei til Himlen ved,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Himlens Herre træder</a:t>
            </a:r>
          </a:p>
          <a:p>
            <a:pPr algn="l"/>
            <a:r>
              <a:rPr lang="da-DK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 frem i Herlighed!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226</Words>
  <Application>Microsoft Office PowerPoint</Application>
  <PresentationFormat>On-screen Show (4:3)</PresentationFormat>
  <Paragraphs>46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Fra Grønlands Is og Kulde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 Grønlands Is og Kulde</dc:title>
  <dc:creator>mary</dc:creator>
  <cp:lastModifiedBy>mary</cp:lastModifiedBy>
  <cp:revision>5</cp:revision>
  <dcterms:created xsi:type="dcterms:W3CDTF">2022-05-19T20:29:38Z</dcterms:created>
  <dcterms:modified xsi:type="dcterms:W3CDTF">2022-05-20T16:28:48Z</dcterms:modified>
</cp:coreProperties>
</file>