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000E-9CA1-43E7-90C7-5FD866DBF767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F11B-B1E2-45FA-9FFD-0EBBF6F4A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000E-9CA1-43E7-90C7-5FD866DBF767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F11B-B1E2-45FA-9FFD-0EBBF6F4A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000E-9CA1-43E7-90C7-5FD866DBF767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F11B-B1E2-45FA-9FFD-0EBBF6F4A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000E-9CA1-43E7-90C7-5FD866DBF767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F11B-B1E2-45FA-9FFD-0EBBF6F4A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000E-9CA1-43E7-90C7-5FD866DBF767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F11B-B1E2-45FA-9FFD-0EBBF6F4A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000E-9CA1-43E7-90C7-5FD866DBF767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F11B-B1E2-45FA-9FFD-0EBBF6F4A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000E-9CA1-43E7-90C7-5FD866DBF767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F11B-B1E2-45FA-9FFD-0EBBF6F4A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000E-9CA1-43E7-90C7-5FD866DBF767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F11B-B1E2-45FA-9FFD-0EBBF6F4A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000E-9CA1-43E7-90C7-5FD866DBF767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F11B-B1E2-45FA-9FFD-0EBBF6F4A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000E-9CA1-43E7-90C7-5FD866DBF767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F11B-B1E2-45FA-9FFD-0EBBF6F4A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000E-9CA1-43E7-90C7-5FD866DBF767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F11B-B1E2-45FA-9FFD-0EBBF6F4A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A000E-9CA1-43E7-90C7-5FD866DBF767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0F11B-B1E2-45FA-9FFD-0EBBF6F4AB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ve Thine Own Way, Lord 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332656"/>
            <a:ext cx="5256584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Fai </a:t>
            </a:r>
            <a:r>
              <a:rPr lang="en-US" b="1" dirty="0"/>
              <a:t>a </a:t>
            </a:r>
            <a:r>
              <a:rPr lang="en-US" b="1" dirty="0" err="1"/>
              <a:t>modo</a:t>
            </a:r>
            <a:r>
              <a:rPr lang="en-US" b="1" dirty="0"/>
              <a:t> </a:t>
            </a:r>
            <a:r>
              <a:rPr lang="en-US" b="1" dirty="0" err="1"/>
              <a:t>tuo</a:t>
            </a:r>
            <a:r>
              <a:rPr lang="en-US" b="1" dirty="0"/>
              <a:t>, Signore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5400600" cy="4802088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 a modo tuo, Signore! A modo tuo!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sei il vasaio, io sono l'argilla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Modellami e creami secondo la Tua volontà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Mentre aspetto, arrendevole e fermo 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 a modo tuo, Signore! A modo tuo!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Cercami e mettimi alla prova, Maestro, oggi!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Più bianco della neve, Signore, lavami adesso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 presenza umilmente mi inchino</a:t>
            </a:r>
          </a:p>
          <a:p>
            <a:pPr algn="l"/>
            <a:endParaRPr lang="it-IT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 a modo tuo, Signore! A modo tuo!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Trattieni il mio essere, dominio assoluto!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Riempito del tuo spirito finché tutti possano vedere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solo, sempre, che vive in me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103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Fai a modo tuo, Signore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Fai a modo tuo, Signore  </dc:title>
  <dc:creator>mary</dc:creator>
  <cp:lastModifiedBy>mary</cp:lastModifiedBy>
  <cp:revision>7</cp:revision>
  <dcterms:created xsi:type="dcterms:W3CDTF">2022-05-21T15:34:46Z</dcterms:created>
  <dcterms:modified xsi:type="dcterms:W3CDTF">2022-05-23T15:37:37Z</dcterms:modified>
</cp:coreProperties>
</file>