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DC71B-8321-4BB9-B1A7-DC71011FC5E2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3C02E-2657-4CB4-B102-54435E56A3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resc a Ta preze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188640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Doresc</a:t>
            </a:r>
            <a:r>
              <a:rPr lang="en-US" b="1" dirty="0" smtClean="0"/>
              <a:t> </a:t>
            </a:r>
            <a:r>
              <a:rPr lang="en-US" b="1" dirty="0"/>
              <a:t>a Ta </a:t>
            </a:r>
            <a:r>
              <a:rPr lang="en-US" b="1" dirty="0" err="1"/>
              <a:t>prezenta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908720"/>
            <a:ext cx="3240360" cy="47300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Doresc A Ta prezenţă,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Divinul meu Stăpân,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Ca-n slaba mea fiinţă,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cerul să adun.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În fiecare oră, În fiecare zi,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Cu inima aprinsă,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Te-aştept mereu Să vii!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Când zorii se arată,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soarele-a apus,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Fiinţa mea plecată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Aşteaptă-al Tău Răspuns.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La sânul Tău e pace,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Noian de bucurii,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ochiul nu cuprinde,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n-aş putea gândi.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Doresc a Ta prezenta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Doresc a Ta prezenta </dc:title>
  <dc:creator>mary</dc:creator>
  <cp:lastModifiedBy>mary</cp:lastModifiedBy>
  <cp:revision>9</cp:revision>
  <dcterms:created xsi:type="dcterms:W3CDTF">2022-05-06T16:06:02Z</dcterms:created>
  <dcterms:modified xsi:type="dcterms:W3CDTF">2022-05-06T18:58:44Z</dcterms:modified>
</cp:coreProperties>
</file>