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3E6BD9-5F21-47EE-9D66-7E337D8049FD}" type="datetimeFigureOut">
              <a:rPr lang="en-US" smtClean="0"/>
              <a:pPr/>
              <a:t>5/2/2022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BF650F-EE9F-4190-A7D5-1A4014CC5D8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Savior, Lead Me Lest I Stray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116632"/>
            <a:ext cx="9144000" cy="674136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avior, Lead Me Lest I Stray pi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0"/>
            <a:ext cx="5688632" cy="506487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Diyos</a:t>
            </a:r>
            <a:r>
              <a:rPr lang="en-US" b="1" dirty="0" smtClean="0"/>
              <a:t> </a:t>
            </a:r>
            <a:r>
              <a:rPr lang="en-US" b="1" dirty="0" err="1"/>
              <a:t>ko</a:t>
            </a:r>
            <a:r>
              <a:rPr lang="en-US" b="1" dirty="0"/>
              <a:t>, </a:t>
            </a:r>
            <a:r>
              <a:rPr lang="en-US" b="1" dirty="0" err="1"/>
              <a:t>gabayan</a:t>
            </a:r>
            <a:r>
              <a:rPr lang="en-US" b="1" dirty="0"/>
              <a:t> Mo ’</a:t>
            </a:r>
            <a:r>
              <a:rPr lang="en-US" b="1" dirty="0" err="1"/>
              <a:t>ko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5656" y="620688"/>
            <a:ext cx="2736304" cy="5018112"/>
          </a:xfrm>
        </p:spPr>
        <p:txBody>
          <a:bodyPr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1.Diyos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gabayan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Mamuhay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Lumakad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Iyong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sinag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pagsikap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Panginoon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Gabayan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ako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ngayon</a:t>
            </a:r>
            <a:r>
              <a:rPr lang="en-US" sz="1600" b="1" dirty="0" smtClean="0">
                <a:solidFill>
                  <a:srgbClr val="FF0000"/>
                </a:solidFill>
              </a:rPr>
              <a:t>;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Iyong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agos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buhay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Sa </a:t>
            </a:r>
            <a:r>
              <a:rPr lang="en-US" sz="1600" b="1" dirty="0" err="1" smtClean="0">
                <a:solidFill>
                  <a:srgbClr val="FF0000"/>
                </a:solidFill>
              </a:rPr>
              <a:t>aking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paglalakbay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2.Patnubayan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batas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Akin Kang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awtoridad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Dilim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maging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liwanag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3.Nagpalayang ’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Spiritu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Isaayos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Baguhin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Malaman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kalo’ban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</TotalTime>
  <Words>22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Diyos ko, gabayan Mo ’ko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Diyos ko, gabayan Mo ’ko </dc:title>
  <dc:creator>mary</dc:creator>
  <cp:lastModifiedBy>mary</cp:lastModifiedBy>
  <cp:revision>4</cp:revision>
  <dcterms:created xsi:type="dcterms:W3CDTF">2021-04-29T14:19:11Z</dcterms:created>
  <dcterms:modified xsi:type="dcterms:W3CDTF">2022-05-02T16:46:28Z</dcterms:modified>
</cp:coreProperties>
</file>