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3446-0839-4D07-BD78-D4BD71485830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8DA67-4E55-4D34-AD33-CA3BB8892B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4F7CB-818A-4CBA-9996-609C95E455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5C8D7-E23C-4CA1-B406-0CCE5A3154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천지에 있는 이름중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 Name Jesus ist so sü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616624" cy="404664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Der </a:t>
            </a:r>
            <a:r>
              <a:rPr lang="de-DE" b="1" dirty="0"/>
              <a:t>Name Jesus ist so süß</a:t>
            </a:r>
            <a:br>
              <a:rPr lang="de-D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3744416" cy="5018112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Name Jesus ist so süß,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dran kann das Herz sich weiden.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beut sein ganzes Paradies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höchsten Seligkeiten!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O Herr, mach' allen Menschen kund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den süßen Jesusnamen, 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dass </a:t>
            </a:r>
            <a:r>
              <a:rPr lang="de-DE" sz="1800" b="1" dirty="0" smtClean="0">
                <a:solidFill>
                  <a:srgbClr val="FF0000"/>
                </a:solidFill>
              </a:rPr>
              <a:t>bald der ganzen </a:t>
            </a:r>
            <a:r>
              <a:rPr lang="de-DE" sz="1800" b="1" dirty="0" smtClean="0">
                <a:solidFill>
                  <a:srgbClr val="FF0000"/>
                </a:solidFill>
              </a:rPr>
              <a:t>Erde </a:t>
            </a:r>
            <a:r>
              <a:rPr lang="de-DE" sz="1800" b="1" dirty="0" smtClean="0">
                <a:solidFill>
                  <a:srgbClr val="FF0000"/>
                </a:solidFill>
              </a:rPr>
              <a:t>Rund 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dich </a:t>
            </a:r>
            <a:r>
              <a:rPr lang="de-DE" sz="1800" b="1" dirty="0" smtClean="0">
                <a:solidFill>
                  <a:srgbClr val="FF0000"/>
                </a:solidFill>
              </a:rPr>
              <a:t>herrlich preise! Amen.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wie in diesem Namen doch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Millionen froh sich neigen, 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glaubt,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 andern noch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 vor ihm müssen beugen!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hört's: Kein andrer Name ist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zum Heil uns hier  gegeben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dieser eine: Jesus Christ!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beut' uns Heil und Leben!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100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Der Name Jesus ist so süß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Der Name Jesus ist so süß </dc:title>
  <dc:creator>mary</dc:creator>
  <cp:lastModifiedBy>mary</cp:lastModifiedBy>
  <cp:revision>8</cp:revision>
  <dcterms:created xsi:type="dcterms:W3CDTF">2022-05-08T19:56:08Z</dcterms:created>
  <dcterms:modified xsi:type="dcterms:W3CDTF">2022-05-09T15:05:20Z</dcterms:modified>
</cp:coreProperties>
</file>