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116A-CBAC-44BE-998B-593DD5112122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3E18-467F-4715-AB95-572D02502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116A-CBAC-44BE-998B-593DD5112122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3E18-467F-4715-AB95-572D02502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116A-CBAC-44BE-998B-593DD5112122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3E18-467F-4715-AB95-572D02502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116A-CBAC-44BE-998B-593DD5112122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3E18-467F-4715-AB95-572D02502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116A-CBAC-44BE-998B-593DD5112122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3E18-467F-4715-AB95-572D02502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116A-CBAC-44BE-998B-593DD5112122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3E18-467F-4715-AB95-572D02502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116A-CBAC-44BE-998B-593DD5112122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3E18-467F-4715-AB95-572D02502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116A-CBAC-44BE-998B-593DD5112122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3E18-467F-4715-AB95-572D02502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116A-CBAC-44BE-998B-593DD5112122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3E18-467F-4715-AB95-572D02502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116A-CBAC-44BE-998B-593DD5112122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3E18-467F-4715-AB95-572D02502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116A-CBAC-44BE-998B-593DD5112122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3E18-467F-4715-AB95-572D02502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1116A-CBAC-44BE-998B-593DD5112122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13E18-467F-4715-AB95-572D02502D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Is Glory Just To Walk With Him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nto Aleluya, Gloria a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16631"/>
            <a:ext cx="6120680" cy="28803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Canto </a:t>
            </a:r>
            <a:r>
              <a:rPr lang="es-ES" b="1" dirty="0"/>
              <a:t>Aleluya, Gloria a Dios</a:t>
            </a:r>
            <a:br>
              <a:rPr lang="es-E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548680"/>
            <a:ext cx="3888432" cy="4802088"/>
          </a:xfrm>
        </p:spPr>
        <p:txBody>
          <a:bodyPr>
            <a:noAutofit/>
          </a:bodyPr>
          <a:lstStyle/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Caminando estoy con rumbo a Sion,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Elevando a Cristo mi canción,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no soy esclavo, Cristo me ha librado,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Canto aleluya, gloria a Dios.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Canto aleluya, gloria a Dios;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Canto aleluya, gloria a Dios;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Todos mis pecados ya son perdonados,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 Canto aleluya, gloria a Dios.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Satanás me tienta con tesón,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Pero le resisto en oración;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seré vencido por el enemigo,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Canto aleluya, gloria a Dios.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viene obscura tempestad,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pone en mi alma claridad;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es mi consuelo, sigo rumbo al Reino,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Canto aleluya gloria a Dios 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113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Canto Aleluya, Gloria a Dios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Canto Aleluya, Gloria a Dios </dc:title>
  <dc:creator>mary</dc:creator>
  <cp:lastModifiedBy>mary</cp:lastModifiedBy>
  <cp:revision>5</cp:revision>
  <dcterms:created xsi:type="dcterms:W3CDTF">2022-05-10T14:51:39Z</dcterms:created>
  <dcterms:modified xsi:type="dcterms:W3CDTF">2022-05-10T16:20:09Z</dcterms:modified>
</cp:coreProperties>
</file>