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F2F1-8ABC-4E24-ABC8-305C3F9A690B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C516-05C9-4195-AC72-E2CBED4CC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F2F1-8ABC-4E24-ABC8-305C3F9A690B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C516-05C9-4195-AC72-E2CBED4CC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F2F1-8ABC-4E24-ABC8-305C3F9A690B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C516-05C9-4195-AC72-E2CBED4CC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F2F1-8ABC-4E24-ABC8-305C3F9A690B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C516-05C9-4195-AC72-E2CBED4CC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F2F1-8ABC-4E24-ABC8-305C3F9A690B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C516-05C9-4195-AC72-E2CBED4CC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F2F1-8ABC-4E24-ABC8-305C3F9A690B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C516-05C9-4195-AC72-E2CBED4CC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F2F1-8ABC-4E24-ABC8-305C3F9A690B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C516-05C9-4195-AC72-E2CBED4CC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F2F1-8ABC-4E24-ABC8-305C3F9A690B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C516-05C9-4195-AC72-E2CBED4CC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F2F1-8ABC-4E24-ABC8-305C3F9A690B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C516-05C9-4195-AC72-E2CBED4CC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F2F1-8ABC-4E24-ABC8-305C3F9A690B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C516-05C9-4195-AC72-E2CBED4CC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F2F1-8ABC-4E24-ABC8-305C3F9A690B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0C516-05C9-4195-AC72-E2CBED4CC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8F2F1-8ABC-4E24-ABC8-305C3F9A690B}" type="datetimeFigureOut">
              <a:rPr lang="en-US" smtClean="0"/>
              <a:pPr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0C516-05C9-4195-AC72-E2CBED4CCE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가 함께 계시니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ving for Jesus, Oh What Peac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5472608" cy="506487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Buhay</a:t>
            </a:r>
            <a:r>
              <a:rPr lang="en-US" b="1" dirty="0"/>
              <a:t> </a:t>
            </a:r>
            <a:r>
              <a:rPr lang="en-US" b="1" dirty="0" err="1"/>
              <a:t>kay</a:t>
            </a:r>
            <a:r>
              <a:rPr lang="en-US" b="1" dirty="0"/>
              <a:t> </a:t>
            </a:r>
            <a:r>
              <a:rPr lang="en-US" b="1" dirty="0" err="1"/>
              <a:t>Hesus</a:t>
            </a:r>
            <a:r>
              <a:rPr lang="en-US" b="1" dirty="0"/>
              <a:t> </a:t>
            </a:r>
            <a:r>
              <a:rPr lang="en-US" b="1" dirty="0" err="1"/>
              <a:t>payapa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908720"/>
            <a:ext cx="7740352" cy="5616624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payapa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Ilog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Pagsubok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’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mangamba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Ã¡y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’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lapit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Paglingkuran</a:t>
            </a:r>
            <a:r>
              <a:rPr lang="en-US" sz="2000" b="1" dirty="0" smtClean="0">
                <a:solidFill>
                  <a:srgbClr val="FF0000"/>
                </a:solidFill>
              </a:rPr>
              <a:t> Ka </a:t>
            </a:r>
            <a:r>
              <a:rPr lang="en-US" sz="2000" b="1" dirty="0" err="1" smtClean="0">
                <a:solidFill>
                  <a:srgbClr val="FF0000"/>
                </a:solidFill>
              </a:rPr>
              <a:t>nang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higit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Papurihan</a:t>
            </a:r>
            <a:r>
              <a:rPr lang="en-US" sz="2000" b="1" dirty="0" smtClean="0">
                <a:solidFill>
                  <a:srgbClr val="FF0000"/>
                </a:solidFill>
              </a:rPr>
              <a:t> Ka pa </a:t>
            </a:r>
            <a:r>
              <a:rPr lang="en-US" sz="2000" b="1" dirty="0" err="1" smtClean="0">
                <a:solidFill>
                  <a:srgbClr val="FF0000"/>
                </a:solidFill>
              </a:rPr>
              <a:t>ulit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Mamuhay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presensiya</a:t>
            </a:r>
            <a:r>
              <a:rPr lang="en-US" sz="2000" b="1" dirty="0" smtClean="0">
                <a:solidFill>
                  <a:srgbClr val="FF0000"/>
                </a:solidFill>
              </a:rPr>
              <a:t> Mo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Hindi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Iyo </a:t>
            </a:r>
            <a:r>
              <a:rPr lang="en-US" sz="2000" b="1" dirty="0" err="1" smtClean="0">
                <a:solidFill>
                  <a:srgbClr val="FF0000"/>
                </a:solidFill>
              </a:rPr>
              <a:t>lalayo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2.Buhay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pahinga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Bigyan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lugod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ipamuhay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katapusan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3.Buhay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sa’n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bigat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lumisan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Tiwala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gabay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4.Buhay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’gang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lalagpas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Do’n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titingin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Mapakinggan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“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Maayos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!”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116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Buhay kay Hesus payapa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Buhay kay Hesus payapa</dc:title>
  <dc:creator>mary</dc:creator>
  <cp:lastModifiedBy>mary</cp:lastModifiedBy>
  <cp:revision>8</cp:revision>
  <dcterms:created xsi:type="dcterms:W3CDTF">2022-05-30T18:46:09Z</dcterms:created>
  <dcterms:modified xsi:type="dcterms:W3CDTF">2022-05-31T18:26:44Z</dcterms:modified>
</cp:coreProperties>
</file>