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5A9BE-D596-49B9-8808-7B2BB9793441}" type="datetimeFigureOut">
              <a:rPr lang="en-US" smtClean="0"/>
              <a:pPr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2FB4F-2119-4FC9-905F-A79DFEAA33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ri Tahu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404664"/>
            <a:ext cx="396044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Beri</a:t>
            </a:r>
            <a:r>
              <a:rPr lang="en-US" b="1" dirty="0" smtClean="0"/>
              <a:t> </a:t>
            </a:r>
            <a:r>
              <a:rPr lang="en-US" b="1" dirty="0" err="1"/>
              <a:t>Tahu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988840"/>
            <a:ext cx="8496944" cy="432048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1.Susah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menerpa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b'ritahu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menolongku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b'ritahu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B'ritahu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b'ritahu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'</a:t>
            </a:r>
            <a:r>
              <a:rPr lang="en-US" sz="2000" b="1" dirty="0" err="1" smtClean="0">
                <a:solidFill>
                  <a:srgbClr val="FF0000"/>
                </a:solidFill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dapat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tanggung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sendiri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B'ritahu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b'ritahu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hanyalah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penolongku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.'Ku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menderita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b'ritahu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sobatku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kumohon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menolong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3.Cobaan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memikul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peduli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mengasihiku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96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Beri Tahu Yesus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Beri Tahu Yesus </dc:title>
  <dc:creator>mary</dc:creator>
  <cp:lastModifiedBy>mary</cp:lastModifiedBy>
  <cp:revision>4</cp:revision>
  <dcterms:created xsi:type="dcterms:W3CDTF">2022-05-15T20:30:58Z</dcterms:created>
  <dcterms:modified xsi:type="dcterms:W3CDTF">2022-05-15T23:03:24Z</dcterms:modified>
</cp:coreProperties>
</file>