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36E92-8AF1-4F69-A0A8-FC3EE4823B85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BC51-1A60-4F3D-915E-C9B4823C45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Buot Mo Tumana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Buot</a:t>
            </a:r>
            <a:r>
              <a:rPr lang="en-US" b="1" dirty="0"/>
              <a:t> Mo </a:t>
            </a:r>
            <a:r>
              <a:rPr lang="en-US" b="1" dirty="0" err="1"/>
              <a:t>Tumana</a:t>
            </a:r>
            <a:r>
              <a:rPr lang="en-US" b="1" dirty="0"/>
              <a:t> </a:t>
            </a:r>
            <a:r>
              <a:rPr lang="en-US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34290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Magkokolon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-on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gitug-yan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su-siha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hinlo-i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nagalu-hod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Makagagahum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hari-i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Pun-a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Buot Mo Tumana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Buot Mo Tumana Jesus cebuano</dc:title>
  <dc:creator>FRONT</dc:creator>
  <cp:lastModifiedBy>FRONT</cp:lastModifiedBy>
  <cp:revision>10</cp:revision>
  <dcterms:created xsi:type="dcterms:W3CDTF">2024-05-24T13:01:35Z</dcterms:created>
  <dcterms:modified xsi:type="dcterms:W3CDTF">2024-07-22T23:36:45Z</dcterms:modified>
</cp:coreProperties>
</file>