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4EA28-D124-47AD-8A23-C81C312A1F1B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F4F4-9C39-4B37-9C93-46257FDBA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4EA28-D124-47AD-8A23-C81C312A1F1B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F4F4-9C39-4B37-9C93-46257FDBA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4EA28-D124-47AD-8A23-C81C312A1F1B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F4F4-9C39-4B37-9C93-46257FDBA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4EA28-D124-47AD-8A23-C81C312A1F1B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F4F4-9C39-4B37-9C93-46257FDBA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4EA28-D124-47AD-8A23-C81C312A1F1B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F4F4-9C39-4B37-9C93-46257FDBA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4EA28-D124-47AD-8A23-C81C312A1F1B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F4F4-9C39-4B37-9C93-46257FDBA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4EA28-D124-47AD-8A23-C81C312A1F1B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F4F4-9C39-4B37-9C93-46257FDBA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4EA28-D124-47AD-8A23-C81C312A1F1B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F4F4-9C39-4B37-9C93-46257FDBA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4EA28-D124-47AD-8A23-C81C312A1F1B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F4F4-9C39-4B37-9C93-46257FDBA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4EA28-D124-47AD-8A23-C81C312A1F1B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F4F4-9C39-4B37-9C93-46257FDBA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4EA28-D124-47AD-8A23-C81C312A1F1B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F4F4-9C39-4B37-9C93-46257FDBA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4EA28-D124-47AD-8A23-C81C312A1F1B}" type="datetimeFigureOut">
              <a:rPr lang="en-US" smtClean="0"/>
              <a:pPr/>
              <a:t>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0F4F4-9C39-4B37-9C93-46257FDBA3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t Is Glory Just To Walk With Him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a bèl glwa mache ak Jez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484784"/>
            <a:ext cx="8892480" cy="4608512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1.Ala bèl glwa mache ak Jezi 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 vèse san l pou mwen;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Nanm mwen pran plezi nan li chak jou,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gran jwa lè Jezi kote mwen,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 ak mwen toupatou.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Glwaradye! Se yon bèl glwa pou mwen.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Kè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Ala bèl glwa mache ak Jezi! (2 fwa)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Li kondwi m nan tout chemen,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Li kenbe m sa sèten;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Ala bèl glwa mache ak Jezi.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2.Ala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bèl glwa, menm lè li fènwa,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 m konnen li tou pre;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Alò m priye ak konfyans, ak fwa;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 bèl glwa, santi li tou pre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Lè chemen mwen plen jwa.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Glwaradye! Se yon bèl glwa pou mwen.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3.Ala bèl glwa, lè lakay Bondye,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 li m a va mache,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 toujou kote l m a va rete;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va yon mèvèy lè m ap chante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 tout letènite.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Glwaradye! Se yon bèl glwa pou mwen.</a:t>
            </a:r>
            <a:endParaRPr lang="vi-VN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475656" y="332656"/>
            <a:ext cx="6264696" cy="576064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vi-VN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bèl glwa mache ak Jezi 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it-IT" dirty="0"/>
              <a:t/>
            </a:r>
            <a:br>
              <a:rPr lang="it-IT" dirty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170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 Ala bèl glwa mache ak Jezi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 la bèl glwa mache ak Jezu </dc:title>
  <dc:creator>mary</dc:creator>
  <cp:lastModifiedBy>mary</cp:lastModifiedBy>
  <cp:revision>9</cp:revision>
  <dcterms:created xsi:type="dcterms:W3CDTF">2021-02-10T19:43:49Z</dcterms:created>
  <dcterms:modified xsi:type="dcterms:W3CDTF">2022-05-11T16:53:55Z</dcterms:modified>
</cp:coreProperties>
</file>