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3A7C-F0C2-4BDE-B3BE-1663ED42B413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8A5D-CA10-4731-AD05-A1B6A8B117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ฝ้าชิดสนิท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3772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เฝ้า</a:t>
            </a:r>
            <a:r>
              <a:rPr lang="th-TH" b="1" dirty="0"/>
              <a:t>ชิดสนิทพระเจ้า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176464" cy="568863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1.เฝ้าชิดสนิทพระเจ้า ยิ่งใกล้ยิ่งดี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แม้ยากลำบากเพียงไร ใจอยากอยู่ใกล้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ความทุกข์เดือดร้อนหมดไป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เพราะว่าอยู่ใกล้พระเจ้า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ยิ่งใกล้พระองค์ยิ่งดี อยู่ใกล้พระเจ้า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2.แม้ว่าข้าฯได้เหินห่างจากทางพระเจ้า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ดวงใจอ้างว้างเปลี่ยวเปล่า จิตใจโศกเศร้า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เมื่อนั้นใจข้าฯต้องการ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อยากใกล้พระเจ้านานๆ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3.ยามทุกข์ลำบากเช่นนี้ ยังโปรดปรานี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เปิดทางสวรรค์ให้มี บันไดจากฟ้า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เห็นทูตสวรรค์ลงมา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เรียกข้าฯให้เข้าไปใกล้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4.แล้วข้าฯจึงเห็นสว่างทางของพระเจ้า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ความยากลำบากบางเบา เมื่อใกล้พระองค์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ข้าฯจะร้องเพลงสรรเสริญ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เฝ้าใกล้พระเจ้าทุกที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122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เฝ้าชิดสนิทพระเจ้า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เฝ้าชิดสนิทพระเจ้า </dc:title>
  <dc:creator>mary</dc:creator>
  <cp:lastModifiedBy>mary</cp:lastModifiedBy>
  <cp:revision>6</cp:revision>
  <dcterms:created xsi:type="dcterms:W3CDTF">2021-04-06T16:17:02Z</dcterms:created>
  <dcterms:modified xsi:type="dcterms:W3CDTF">2022-04-22T20:48:27Z</dcterms:modified>
</cp:coreProperties>
</file>