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5884-44C3-4370-A92F-B7D953DD4EF6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31BA-1714-48F5-870D-99FE6BA7D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5884-44C3-4370-A92F-B7D953DD4EF6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31BA-1714-48F5-870D-99FE6BA7D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5884-44C3-4370-A92F-B7D953DD4EF6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31BA-1714-48F5-870D-99FE6BA7D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5884-44C3-4370-A92F-B7D953DD4EF6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31BA-1714-48F5-870D-99FE6BA7D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5884-44C3-4370-A92F-B7D953DD4EF6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31BA-1714-48F5-870D-99FE6BA7D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5884-44C3-4370-A92F-B7D953DD4EF6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31BA-1714-48F5-870D-99FE6BA7D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5884-44C3-4370-A92F-B7D953DD4EF6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31BA-1714-48F5-870D-99FE6BA7D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5884-44C3-4370-A92F-B7D953DD4EF6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31BA-1714-48F5-870D-99FE6BA7D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5884-44C3-4370-A92F-B7D953DD4EF6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31BA-1714-48F5-870D-99FE6BA7D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5884-44C3-4370-A92F-B7D953DD4EF6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31BA-1714-48F5-870D-99FE6BA7D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45884-44C3-4370-A92F-B7D953DD4EF6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D31BA-1714-48F5-870D-99FE6BA7D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45884-44C3-4370-A92F-B7D953DD4EF6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D31BA-1714-48F5-870D-99FE6BA7D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7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ทรงเป็นขึ้นแล้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544616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พระเยซูทรงเป็นขึ้นแล้ว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b="1" dirty="0"/>
              <a:t/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3960440" cy="4514056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1.บรรทมอยู่ในอุโมงค์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พระเยซูของข้าฯ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คอยอยู่จนถึงเวลา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เสด็จออกมา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600" b="1" dirty="0" smtClean="0">
                <a:solidFill>
                  <a:srgbClr val="FF0000"/>
                </a:solidFill>
              </a:rPr>
              <a:t>Refrain  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พระเยซูทรงคืนจากตาย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ชัยชนะซาตานซึ่งคอยทำลาย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ทรงเป็นผู้มีฤทธิ์เหนืออาณาจักรมารร้าย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ทรงครอบครองอยู่กับผู้บริสุทธิ์ทั้งหลาย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เป็นขึ้นแล้ว เป็นขึ้นแล้ว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พระเยซูทรงเป็นขึ้นแล้ว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2.ตีตราอุโมงค์ป่วยการ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พระเยซูของข้าฯ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ยามเฝ้าไม่ได้ประโยชน์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พระเยซูเจ้า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3.ความตายไม่อาจทำลาย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พระเยซูของข้าฯ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พระองค์พิชิตความตาย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พระเยซูเจ้า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95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พระเยซูทรงเป็นขึ้นแล้ว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พระเยซูทรงเป็นขึ้นแล้ว </dc:title>
  <dc:creator>mary</dc:creator>
  <cp:lastModifiedBy>mary</cp:lastModifiedBy>
  <cp:revision>6</cp:revision>
  <dcterms:created xsi:type="dcterms:W3CDTF">2022-04-12T19:27:48Z</dcterms:created>
  <dcterms:modified xsi:type="dcterms:W3CDTF">2022-04-13T16:03:51Z</dcterms:modified>
</cp:coreProperties>
</file>