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B085E-B124-461A-BD7C-F9D7C33C61EE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1522B-6F09-452A-A870-ABA7022C27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മാനം മഹത്വം സ്തോത്ര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064896" cy="476672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മാനം </a:t>
            </a:r>
            <a:r>
              <a:rPr lang="ml-IN" b="1" cap="small" dirty="0"/>
              <a:t>മഹത്വം സ്തോത്രം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764704"/>
            <a:ext cx="7920880" cy="587727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r>
              <a:rPr lang="ml-IN" sz="1600" b="1" dirty="0" smtClean="0">
                <a:solidFill>
                  <a:srgbClr val="FF0000"/>
                </a:solidFill>
              </a:rPr>
              <a:t>മാനം മഹത്വം സ്തോത്രം</a:t>
            </a:r>
          </a:p>
          <a:p>
            <a:r>
              <a:rPr lang="ml-IN" sz="1600" b="1" dirty="0" smtClean="0">
                <a:solidFill>
                  <a:srgbClr val="FF0000"/>
                </a:solidFill>
              </a:rPr>
              <a:t>നിനക്കു രക്ഷകാ!</a:t>
            </a:r>
          </a:p>
          <a:p>
            <a:r>
              <a:rPr lang="ml-IN" sz="1600" b="1" dirty="0" smtClean="0">
                <a:solidFill>
                  <a:srgbClr val="FF0000"/>
                </a:solidFill>
              </a:rPr>
              <a:t>ശിശുക്കൾ നിന്നെ വാഴ്ത്തി,</a:t>
            </a:r>
          </a:p>
          <a:p>
            <a:r>
              <a:rPr lang="ml-IN" sz="1600" b="1" dirty="0" smtClean="0">
                <a:solidFill>
                  <a:srgbClr val="FF0000"/>
                </a:solidFill>
              </a:rPr>
              <a:t>ഹോശാന്നാ ആർത്തവർ</a:t>
            </a:r>
          </a:p>
          <a:p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യിസ്രായേൽ രാജൻ നീയേ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യിശ്ശായി വംശജൻ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കർത്താവിൻ ക്രിസ്തോ! വാഴ്ക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വാഴ്ത്തുന്നെങ്ങൾ നിന്നെ</a:t>
            </a:r>
          </a:p>
          <a:p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മാലാഖ വൃന്ദം നിന്നെ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മേലോകേ വാഴ്ത്തുന്നു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മർത്യരും സൃഷ്ടി സർവ്വം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കീർത്തിക്കുന്നെങ്ങുമേ-</a:t>
            </a:r>
          </a:p>
          <a:p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കൈക്കൊണ്ടു നീ ആ സ്തുതി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കേൾക്കെങ്ങൾ യാചന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സർവ്വ നന്മയിൻ നാഥാ</a:t>
            </a:r>
          </a:p>
          <a:p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കൃപാലോ രാജാവേ!-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Maanam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mahathwam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sthothram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Ninakku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rakshaka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Shishukkal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ninne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vaazhthi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Hosanna </a:t>
            </a:r>
            <a:r>
              <a:rPr lang="en-US" b="1" dirty="0" err="1" smtClean="0">
                <a:solidFill>
                  <a:srgbClr val="FF0000"/>
                </a:solidFill>
              </a:rPr>
              <a:t>aarthavar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r>
              <a:rPr lang="en-US" b="1" dirty="0" err="1" smtClean="0"/>
              <a:t>Yisraayel</a:t>
            </a:r>
            <a:r>
              <a:rPr lang="en-US" b="1" dirty="0" smtClean="0"/>
              <a:t> </a:t>
            </a:r>
            <a:r>
              <a:rPr lang="en-US" b="1" dirty="0" err="1" smtClean="0"/>
              <a:t>raajan</a:t>
            </a:r>
            <a:r>
              <a:rPr lang="en-US" b="1" dirty="0" smtClean="0"/>
              <a:t> </a:t>
            </a:r>
            <a:r>
              <a:rPr lang="en-US" b="1" dirty="0" err="1" smtClean="0"/>
              <a:t>neeye</a:t>
            </a:r>
            <a:endParaRPr lang="en-US" b="1" dirty="0" smtClean="0"/>
          </a:p>
          <a:p>
            <a:r>
              <a:rPr lang="en-US" b="1" dirty="0" err="1" smtClean="0"/>
              <a:t>Yissayi</a:t>
            </a:r>
            <a:r>
              <a:rPr lang="en-US" b="1" dirty="0" smtClean="0"/>
              <a:t> </a:t>
            </a:r>
            <a:r>
              <a:rPr lang="en-US" b="1" dirty="0" err="1" smtClean="0"/>
              <a:t>vamshajan</a:t>
            </a:r>
            <a:endParaRPr lang="en-US" b="1" dirty="0" smtClean="0"/>
          </a:p>
          <a:p>
            <a:r>
              <a:rPr lang="en-US" b="1" dirty="0" err="1" smtClean="0"/>
              <a:t>Karthaavin</a:t>
            </a:r>
            <a:r>
              <a:rPr lang="en-US" b="1" dirty="0" smtClean="0"/>
              <a:t> </a:t>
            </a:r>
            <a:r>
              <a:rPr lang="en-US" b="1" dirty="0" err="1" smtClean="0"/>
              <a:t>kristha</a:t>
            </a:r>
            <a:r>
              <a:rPr lang="en-US" b="1" dirty="0" smtClean="0"/>
              <a:t> </a:t>
            </a:r>
            <a:r>
              <a:rPr lang="en-US" b="1" dirty="0" err="1" smtClean="0"/>
              <a:t>vaazhka</a:t>
            </a:r>
            <a:endParaRPr lang="en-US" b="1" dirty="0" smtClean="0"/>
          </a:p>
          <a:p>
            <a:r>
              <a:rPr lang="en-US" b="1" dirty="0" err="1" smtClean="0"/>
              <a:t>Vaazhthunnengal</a:t>
            </a:r>
            <a:r>
              <a:rPr lang="en-US" b="1" dirty="0" smtClean="0"/>
              <a:t> </a:t>
            </a:r>
            <a:r>
              <a:rPr lang="en-US" b="1" dirty="0" err="1" smtClean="0"/>
              <a:t>ninne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Maalaha</a:t>
            </a:r>
            <a:r>
              <a:rPr lang="en-US" b="1" dirty="0" smtClean="0"/>
              <a:t> </a:t>
            </a:r>
            <a:r>
              <a:rPr lang="en-US" b="1" dirty="0" err="1" smtClean="0"/>
              <a:t>vrundam</a:t>
            </a:r>
            <a:r>
              <a:rPr lang="en-US" b="1" dirty="0" smtClean="0"/>
              <a:t> nine</a:t>
            </a:r>
          </a:p>
          <a:p>
            <a:r>
              <a:rPr lang="en-US" b="1" dirty="0" smtClean="0"/>
              <a:t>Mel </a:t>
            </a:r>
            <a:r>
              <a:rPr lang="en-US" b="1" dirty="0" err="1" smtClean="0"/>
              <a:t>loke</a:t>
            </a:r>
            <a:r>
              <a:rPr lang="en-US" b="1" dirty="0" smtClean="0"/>
              <a:t> </a:t>
            </a:r>
            <a:r>
              <a:rPr lang="en-US" b="1" dirty="0" err="1" smtClean="0"/>
              <a:t>vaazhthunnu</a:t>
            </a:r>
            <a:endParaRPr lang="en-US" b="1" dirty="0" smtClean="0"/>
          </a:p>
          <a:p>
            <a:r>
              <a:rPr lang="en-US" b="1" dirty="0" err="1" smtClean="0"/>
              <a:t>Martyarum</a:t>
            </a:r>
            <a:r>
              <a:rPr lang="en-US" b="1" dirty="0" smtClean="0"/>
              <a:t> </a:t>
            </a:r>
            <a:r>
              <a:rPr lang="en-US" b="1" dirty="0" err="1" smtClean="0"/>
              <a:t>srushti</a:t>
            </a:r>
            <a:r>
              <a:rPr lang="en-US" b="1" dirty="0" smtClean="0"/>
              <a:t> </a:t>
            </a:r>
            <a:r>
              <a:rPr lang="en-US" b="1" dirty="0" err="1" smtClean="0"/>
              <a:t>sarvvam</a:t>
            </a:r>
            <a:endParaRPr lang="en-US" b="1" dirty="0" smtClean="0"/>
          </a:p>
          <a:p>
            <a:r>
              <a:rPr lang="en-US" b="1" dirty="0" err="1" smtClean="0"/>
              <a:t>keerthikkunnengume</a:t>
            </a:r>
            <a:endParaRPr lang="en-US" b="1" dirty="0" smtClean="0"/>
          </a:p>
          <a:p>
            <a:r>
              <a:rPr lang="en-US" b="1" dirty="0" smtClean="0"/>
              <a:t> 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Kaikkondu</a:t>
            </a:r>
            <a:r>
              <a:rPr lang="en-US" b="1" dirty="0" smtClean="0"/>
              <a:t> </a:t>
            </a:r>
            <a:r>
              <a:rPr lang="en-US" b="1" dirty="0" smtClean="0"/>
              <a:t>nee </a:t>
            </a:r>
            <a:r>
              <a:rPr lang="en-US" b="1" dirty="0" err="1" smtClean="0"/>
              <a:t>aa</a:t>
            </a:r>
            <a:r>
              <a:rPr lang="en-US" b="1" dirty="0" smtClean="0"/>
              <a:t> </a:t>
            </a:r>
            <a:r>
              <a:rPr lang="en-US" b="1" dirty="0" err="1" smtClean="0"/>
              <a:t>sthuthi</a:t>
            </a:r>
            <a:endParaRPr lang="en-US" b="1" dirty="0" smtClean="0"/>
          </a:p>
          <a:p>
            <a:r>
              <a:rPr lang="en-US" b="1" dirty="0" err="1" smtClean="0"/>
              <a:t>Kelkkengal</a:t>
            </a:r>
            <a:r>
              <a:rPr lang="en-US" b="1" dirty="0" smtClean="0"/>
              <a:t> </a:t>
            </a:r>
            <a:r>
              <a:rPr lang="en-US" b="1" dirty="0" err="1" smtClean="0"/>
              <a:t>yaachana</a:t>
            </a:r>
            <a:endParaRPr lang="en-US" b="1" dirty="0" smtClean="0"/>
          </a:p>
          <a:p>
            <a:r>
              <a:rPr lang="en-US" b="1" dirty="0" err="1" smtClean="0"/>
              <a:t>Sarvva</a:t>
            </a:r>
            <a:r>
              <a:rPr lang="en-US" b="1" dirty="0" smtClean="0"/>
              <a:t> </a:t>
            </a:r>
            <a:r>
              <a:rPr lang="en-US" b="1" dirty="0" err="1" smtClean="0"/>
              <a:t>nanmayin</a:t>
            </a:r>
            <a:r>
              <a:rPr lang="en-US" b="1" dirty="0" smtClean="0"/>
              <a:t> </a:t>
            </a:r>
            <a:r>
              <a:rPr lang="en-US" b="1" dirty="0" err="1" smtClean="0"/>
              <a:t>naadha</a:t>
            </a:r>
            <a:endParaRPr lang="en-US" b="1" dirty="0" smtClean="0"/>
          </a:p>
          <a:p>
            <a:r>
              <a:rPr lang="en-US" b="1" dirty="0" err="1" smtClean="0"/>
              <a:t>Krupaalo</a:t>
            </a:r>
            <a:r>
              <a:rPr lang="en-US" b="1" dirty="0" smtClean="0"/>
              <a:t> </a:t>
            </a:r>
            <a:r>
              <a:rPr lang="en-US" b="1" dirty="0" err="1" smtClean="0"/>
              <a:t>raajaave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88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മാനം മഹത്വം സ്തോത്രം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മാനം മഹത്വം സ്തോത്രം </dc:title>
  <dc:creator>mary</dc:creator>
  <cp:lastModifiedBy>mary</cp:lastModifiedBy>
  <cp:revision>7</cp:revision>
  <dcterms:created xsi:type="dcterms:W3CDTF">2022-04-05T19:49:22Z</dcterms:created>
  <dcterms:modified xsi:type="dcterms:W3CDTF">2022-04-10T21:34:57Z</dcterms:modified>
</cp:coreProperties>
</file>