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E874-C809-40D4-9D4C-82FAC1B677D0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26BB-665F-4981-B250-911AAFA9E1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എന്‍ യേശു എന്‍ പ്രിയന്‍ എനിക്കുള്ളോന്‍ ന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0"/>
            <a:ext cx="8424936" cy="504056"/>
          </a:xfrm>
        </p:spPr>
        <p:txBody>
          <a:bodyPr>
            <a:noAutofit/>
          </a:bodyPr>
          <a:lstStyle/>
          <a:p>
            <a:r>
              <a:rPr lang="en-US" sz="2000" b="1" cap="small" dirty="0" smtClean="0"/>
              <a:t/>
            </a:r>
            <a:br>
              <a:rPr lang="en-US" sz="2000" b="1" cap="small" dirty="0" smtClean="0"/>
            </a:br>
            <a:r>
              <a:rPr lang="ml-IN" sz="2400" b="1" cap="small" dirty="0" smtClean="0"/>
              <a:t>എന്‍ </a:t>
            </a:r>
            <a:r>
              <a:rPr lang="ml-IN" sz="2400" b="1" cap="small" dirty="0"/>
              <a:t>യേശു എന്‍ പ്രിയന്‍ എനിക്കുള്ളോന്‍ നീ</a:t>
            </a:r>
            <a:br>
              <a:rPr lang="ml-IN" sz="2400" b="1" cap="small" dirty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10116616" cy="3096344"/>
          </a:xfrm>
        </p:spPr>
        <p:txBody>
          <a:bodyPr numCol="2">
            <a:noAutofit/>
          </a:bodyPr>
          <a:lstStyle/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എന്‍ യേശു എന്‍ പ്രിയന്‍ എനിക്കുള്ളോന്‍ നീ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നിന്‍ പേര്‍ക്കു വെടിയുന്നു പാപോല്ലാസം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എന്‍ കാരുണ്യവീണ്ടെടുപ്പു രക്ഷ നീ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എപ്പോള്‍ സ്നേഹിച്ചോ (ഞാന്‍) (3)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ആയതിപ്പോള്‍ തന്നെ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ഞാന്‍ സ്നേഹിക്കുന്നു നീ മുന്‍ സ്നേഹിച്ചെന്നെ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എന്‍ മോചനം വാങ്ങി നീ കാല്‍വറിയില്‍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ഞാന്‍ സ്നേഹിക്കുന്നു മുള്‍മുടിഏറ്റതാല്‍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എപ്പോള്‍ സ്നേഹിച്ചോ (ഞാന്‍) (3)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ആയതിപ്പോള്‍ </a:t>
            </a:r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തന്നെ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അനന്ത </a:t>
            </a:r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പ്രമോദമോടെ സ്വര്‍ഗ്ഗത്തില്‍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വണങ്ങിക്കൊണ്ടാടും നിന്നെ എന്നേക്കും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ഞാന്‍ പാടിടും മിന്നും മുടി വെച്ചങ്ങു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എപ്പോള്‍ സ്നേഹിച്ചോ (ഞാന്‍) (3)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ആയതിപ്പോള്‍ തന്നെ</a:t>
            </a:r>
            <a:endParaRPr 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എന്‍ യേശു എന്‍ പ്രിയന്‍ എനിക്കുള്ളോന്‍ നീ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എന്‍ യേശു എന്‍ പ്രിയന്‍ എനിക്കുള്ളോന്‍ നീ </dc:title>
  <dc:creator>mary</dc:creator>
  <cp:lastModifiedBy>mary</cp:lastModifiedBy>
  <cp:revision>4</cp:revision>
  <dcterms:created xsi:type="dcterms:W3CDTF">2020-11-07T15:00:54Z</dcterms:created>
  <dcterms:modified xsi:type="dcterms:W3CDTF">2022-04-27T18:50:30Z</dcterms:modified>
</cp:coreProperties>
</file>