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7610-F855-456A-8542-32D32DFDB12B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032-207D-4C74-8847-9B2E54463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7610-F855-456A-8542-32D32DFDB12B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032-207D-4C74-8847-9B2E54463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7610-F855-456A-8542-32D32DFDB12B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032-207D-4C74-8847-9B2E54463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7610-F855-456A-8542-32D32DFDB12B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032-207D-4C74-8847-9B2E54463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7610-F855-456A-8542-32D32DFDB12B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032-207D-4C74-8847-9B2E54463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7610-F855-456A-8542-32D32DFDB12B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032-207D-4C74-8847-9B2E54463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7610-F855-456A-8542-32D32DFDB12B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032-207D-4C74-8847-9B2E54463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7610-F855-456A-8542-32D32DFDB12B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032-207D-4C74-8847-9B2E54463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7610-F855-456A-8542-32D32DFDB12B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032-207D-4C74-8847-9B2E54463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7610-F855-456A-8542-32D32DFDB12B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032-207D-4C74-8847-9B2E54463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7610-F855-456A-8542-32D32DFDB12B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7032-207D-4C74-8847-9B2E54463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A7610-F855-456A-8542-32D32DFDB12B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27032-207D-4C74-8847-9B2E544638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ise Him! Praise Him!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"/>
            <a:ext cx="8712968" cy="692696"/>
          </a:xfrm>
        </p:spPr>
        <p:txBody>
          <a:bodyPr>
            <a:noAutofit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ta-IN" sz="2400" b="1" cap="small" dirty="0" smtClean="0"/>
              <a:t>போற்றி </a:t>
            </a:r>
            <a:r>
              <a:rPr lang="ta-IN" sz="2400" b="1" cap="small" dirty="0"/>
              <a:t>போற்றி இரட்சகர் இயேசுவை போற்றி</a:t>
            </a:r>
            <a:r>
              <a:rPr lang="ta-IN" b="1" cap="small" dirty="0"/>
              <a:t/>
            </a:r>
            <a:br>
              <a:rPr lang="ta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692696"/>
            <a:ext cx="4896544" cy="5013176"/>
          </a:xfrm>
        </p:spPr>
        <p:txBody>
          <a:bodyPr>
            <a:noAutofit/>
          </a:bodyPr>
          <a:lstStyle/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போற்றி போற்றி இரட்சகர் இயேசுவை போற்றி,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வானும் பூவும் உம் அன்பை கூறவும்,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ஏற்றி பாடி தூதர் நீர் மென் மேலும் போற்றி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ஆண்டவரின் வல்லமை சாற்றவும்,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மேய்ப்பன் போல இயேசு தம் மந்தை காப்பார்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அன்பாய் நாளும் கரத்திலேந்தியே,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சீயோன் வாழும் தூயோரும் சான்றோரும் கூடி,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போற்றி பாடி என்றும் ஆனந்தமாய்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போற்றி போற்றி இரட்சகர் இயேசுவை போற்றி,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நம்மை மீட்க மரித்தார் பாடுண்டு,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கோட்டை அரண் நம் நித்ய வாழ்வின் ராஜன்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ஏற்றி போற்றி சிலுவை நாதரை,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அன்பாய் மீட்பர் தாழ்மையாய் சகித்தார்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முள்ளாம் கீரீடம் சிரசில் பாய்ந்திட,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நம்மை மீட்க வெறுத்து கைவிடப்பட்டு,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இன்றும் நம்மில் மகிமை நாதராய்.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போற்றி போற்றி இரட்சகர் இயேசுவை போற்றி,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வானில் தூதர் ஓசன்னா பாடவும்,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 ராஜன் என்றென்றும் ஆள்கிறார்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பூவில் கிரீடம் சூட்டி என்றென்றும் போற்றுவோம்,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சாவே சாக மாண்டது எங்கும் சொல்வோம்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உன் கூர் எங்கே? மரணமே சொல்வாய்,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 ராஜன் என்றென்றும் வாழ்கிறார் வென்று,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இன்றும் என்றும் வல்லமை ஓங்கவே.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128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போற்றி போற்றி இரட்சகர் இயேசுவை போற்றி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போற்றி போற்றி இரட்சகர் இயேசுவை போற்றி </dc:title>
  <dc:creator>mary</dc:creator>
  <cp:lastModifiedBy>mary</cp:lastModifiedBy>
  <cp:revision>5</cp:revision>
  <dcterms:created xsi:type="dcterms:W3CDTF">2022-03-24T22:06:41Z</dcterms:created>
  <dcterms:modified xsi:type="dcterms:W3CDTF">2022-04-18T18:54:22Z</dcterms:modified>
</cp:coreProperties>
</file>