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E9483-56D5-4BD1-9A67-B9742FEF8F42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5C80F-BEEB-4105-B325-F353AA4427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E9483-56D5-4BD1-9A67-B9742FEF8F42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5C80F-BEEB-4105-B325-F353AA4427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E9483-56D5-4BD1-9A67-B9742FEF8F42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5C80F-BEEB-4105-B325-F353AA4427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E9483-56D5-4BD1-9A67-B9742FEF8F42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5C80F-BEEB-4105-B325-F353AA4427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E9483-56D5-4BD1-9A67-B9742FEF8F42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5C80F-BEEB-4105-B325-F353AA4427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E9483-56D5-4BD1-9A67-B9742FEF8F42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5C80F-BEEB-4105-B325-F353AA4427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E9483-56D5-4BD1-9A67-B9742FEF8F42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5C80F-BEEB-4105-B325-F353AA4427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E9483-56D5-4BD1-9A67-B9742FEF8F42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5C80F-BEEB-4105-B325-F353AA4427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E9483-56D5-4BD1-9A67-B9742FEF8F42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5C80F-BEEB-4105-B325-F353AA4427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E9483-56D5-4BD1-9A67-B9742FEF8F42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5C80F-BEEB-4105-B325-F353AA4427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E9483-56D5-4BD1-9A67-B9742FEF8F42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5C80F-BEEB-4105-B325-F353AA4427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8E9483-56D5-4BD1-9A67-B9742FEF8F42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F5C80F-BEEB-4105-B325-F353AA4427D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am thine O Lord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திவ்ய அன்பின் சத்தத்தை இரட்சக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0"/>
            <a:ext cx="8568952" cy="578495"/>
          </a:xfrm>
        </p:spPr>
        <p:txBody>
          <a:bodyPr>
            <a:noAutofit/>
          </a:bodyPr>
          <a:lstStyle/>
          <a:p>
            <a:r>
              <a:rPr lang="en-US" sz="3200" b="1" cap="small" dirty="0" smtClean="0"/>
              <a:t/>
            </a:r>
            <a:br>
              <a:rPr lang="en-US" sz="3200" b="1" cap="small" dirty="0" smtClean="0"/>
            </a:br>
            <a:r>
              <a:rPr lang="en-US" sz="3200" b="1" cap="small" dirty="0" smtClean="0"/>
              <a:t/>
            </a:r>
            <a:br>
              <a:rPr lang="en-US" sz="3200" b="1" cap="small" dirty="0" smtClean="0"/>
            </a:br>
            <a:r>
              <a:rPr lang="ta-IN" sz="3200" b="1" dirty="0" smtClean="0"/>
              <a:t>திவ்ய </a:t>
            </a:r>
            <a:r>
              <a:rPr lang="ta-IN" sz="3200" b="1" dirty="0" smtClean="0"/>
              <a:t>அன்பின் சத்தத்தை இரட்சகா</a:t>
            </a:r>
            <a:r>
              <a:rPr lang="ta-IN" sz="3200" dirty="0" smtClean="0"/>
              <a:t/>
            </a:r>
            <a:br>
              <a:rPr lang="ta-IN" sz="3200" dirty="0" smtClean="0"/>
            </a:br>
            <a:r>
              <a:rPr lang="ta-IN" sz="3200" b="1" cap="small" dirty="0"/>
              <a:t/>
            </a:r>
            <a:br>
              <a:rPr lang="ta-IN" sz="3200" b="1" cap="small" dirty="0"/>
            </a:b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692696"/>
            <a:ext cx="6400800" cy="5544616"/>
          </a:xfrm>
        </p:spPr>
        <p:txBody>
          <a:bodyPr>
            <a:noAutofit/>
          </a:bodyPr>
          <a:lstStyle/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திவ்ய அன்பின் சத்தத்தை இரட்சகா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கேட்டு உம்மை அண்டினேன்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இன்னும் கிட்டிச் சேர என் ஆண்டவா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ஆவல் கொண்டிதோ வந்தேன்</a:t>
            </a:r>
          </a:p>
          <a:p>
            <a:pPr algn="l"/>
            <a:endParaRPr lang="ta-I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இன்னும் கிட்ட கிட்ட சேர்த்துக் கொள்ளுமேன்</a:t>
            </a: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பாடுபட்ட நாயகா</a:t>
            </a: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இன்னும் கிட்ட கிட்ட சேர்த்துக் கொள்ளுமேன்</a:t>
            </a: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ஜீவன் தந்த இரட்சகா</a:t>
            </a:r>
          </a:p>
          <a:p>
            <a:pPr algn="l"/>
            <a:endParaRPr lang="ta-I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என்னை முற்றுமே இந்த நேரத்தில்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சொந்தமாக்கிக் கொள்ளுமேன்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உம்மை வாஞ்சையோடெந்தன் உள்ளத்தில்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நாடித் தேடச் செய்யுமேன்</a:t>
            </a:r>
          </a:p>
          <a:p>
            <a:pPr algn="l"/>
            <a:endParaRPr lang="ta-I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திருப்பாதத்தில் தங்கும் போதெல்லாம்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பேரானந்தம் காண்கிறேன்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உம்மை நோக்கி வேண்டுதல் செய்கையில்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மெய் சந்தோஷமாகிறேன்</a:t>
            </a:r>
          </a:p>
          <a:p>
            <a:pPr algn="l"/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இன்னும் கண்டிராத பேரின்பத்தை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விண்ணில் பெற்று வாழுவேன்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திவ்ய அன்பின் ஆழமும் நீளமும்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அங்கே கண்டானந்திப்பேன்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</TotalTime>
  <Words>66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திவ்ய அன்பின் சத்தத்தை இரட்சகா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உந்தன் பிள்ளை நான்</dc:title>
  <dc:creator>mary</dc:creator>
  <cp:lastModifiedBy>mary</cp:lastModifiedBy>
  <cp:revision>9</cp:revision>
  <dcterms:created xsi:type="dcterms:W3CDTF">2022-04-04T20:21:33Z</dcterms:created>
  <dcterms:modified xsi:type="dcterms:W3CDTF">2022-04-06T16:39:00Z</dcterms:modified>
</cp:coreProperties>
</file>