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0B4B9-AF9F-4DE8-B1E1-440C45304E9B}" type="datetimeFigureOut">
              <a:rPr lang="en-US" smtClean="0"/>
              <a:pPr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EAC6E-9B13-4608-9C5E-E0CCE4EA03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0B4B9-AF9F-4DE8-B1E1-440C45304E9B}" type="datetimeFigureOut">
              <a:rPr lang="en-US" smtClean="0"/>
              <a:pPr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EAC6E-9B13-4608-9C5E-E0CCE4EA03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0B4B9-AF9F-4DE8-B1E1-440C45304E9B}" type="datetimeFigureOut">
              <a:rPr lang="en-US" smtClean="0"/>
              <a:pPr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EAC6E-9B13-4608-9C5E-E0CCE4EA03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0B4B9-AF9F-4DE8-B1E1-440C45304E9B}" type="datetimeFigureOut">
              <a:rPr lang="en-US" smtClean="0"/>
              <a:pPr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EAC6E-9B13-4608-9C5E-E0CCE4EA03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0B4B9-AF9F-4DE8-B1E1-440C45304E9B}" type="datetimeFigureOut">
              <a:rPr lang="en-US" smtClean="0"/>
              <a:pPr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EAC6E-9B13-4608-9C5E-E0CCE4EA03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0B4B9-AF9F-4DE8-B1E1-440C45304E9B}" type="datetimeFigureOut">
              <a:rPr lang="en-US" smtClean="0"/>
              <a:pPr/>
              <a:t>4/3/2022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EAC6E-9B13-4608-9C5E-E0CCE4EA03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0B4B9-AF9F-4DE8-B1E1-440C45304E9B}" type="datetimeFigureOut">
              <a:rPr lang="en-US" smtClean="0"/>
              <a:pPr/>
              <a:t>4/3/2022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EAC6E-9B13-4608-9C5E-E0CCE4EA03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0B4B9-AF9F-4DE8-B1E1-440C45304E9B}" type="datetimeFigureOut">
              <a:rPr lang="en-US" smtClean="0"/>
              <a:pPr/>
              <a:t>4/3/2022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EAC6E-9B13-4608-9C5E-E0CCE4EA03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0B4B9-AF9F-4DE8-B1E1-440C45304E9B}" type="datetimeFigureOut">
              <a:rPr lang="en-US" smtClean="0"/>
              <a:pPr/>
              <a:t>4/3/2022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EAC6E-9B13-4608-9C5E-E0CCE4EA03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0B4B9-AF9F-4DE8-B1E1-440C45304E9B}" type="datetimeFigureOut">
              <a:rPr lang="en-US" smtClean="0"/>
              <a:pPr/>
              <a:t>4/3/2022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EAC6E-9B13-4608-9C5E-E0CCE4EA03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0B4B9-AF9F-4DE8-B1E1-440C45304E9B}" type="datetimeFigureOut">
              <a:rPr lang="en-US" smtClean="0"/>
              <a:pPr/>
              <a:t>4/3/2022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EAC6E-9B13-4608-9C5E-E0CCE4EA03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0B4B9-AF9F-4DE8-B1E1-440C45304E9B}" type="datetimeFigureOut">
              <a:rPr lang="en-US" smtClean="0"/>
              <a:pPr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EAC6E-9B13-4608-9C5E-E0CCE4EA030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rom Greenland's Icy Mountains.jpg"/>
          <p:cNvPicPr>
            <a:picLocks noChangeAspect="1"/>
          </p:cNvPicPr>
          <p:nvPr userDrawn="1"/>
        </p:nvPicPr>
        <p:blipFill>
          <a:blip r:embed="rId14" cstate="print">
            <a:lum brigh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rom Greenland's Icy Mountains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476672"/>
            <a:ext cx="8424936" cy="476672"/>
          </a:xfrm>
        </p:spPr>
        <p:txBody>
          <a:bodyPr>
            <a:noAutofit/>
          </a:bodyPr>
          <a:lstStyle/>
          <a:p>
            <a:r>
              <a:rPr lang="en-US" sz="3200" b="1" cap="small" dirty="0" smtClean="0"/>
              <a:t/>
            </a:r>
            <a:br>
              <a:rPr lang="en-US" sz="3200" b="1" cap="small" dirty="0" smtClean="0"/>
            </a:br>
            <a:r>
              <a:rPr lang="ta-IN" sz="3200" b="1" cap="small" dirty="0" smtClean="0"/>
              <a:t>கிரீன்லாந்தின் </a:t>
            </a:r>
            <a:r>
              <a:rPr lang="ta-IN" sz="3200" b="1" cap="small" dirty="0"/>
              <a:t>பனிமலை துவங்கி</a:t>
            </a:r>
            <a:br>
              <a:rPr lang="ta-IN" sz="3200" b="1" cap="small" dirty="0"/>
            </a:b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340768"/>
            <a:ext cx="8208912" cy="4896544"/>
          </a:xfrm>
        </p:spPr>
        <p:txBody>
          <a:bodyPr numCol="2">
            <a:noAutofit/>
          </a:bodyPr>
          <a:lstStyle/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கிரீன்லாந்தின் பனி மலை துவங்கி,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இந்திய பவள பாறை வரை,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ஆப்ரிக்க வெண் நீர் வீழ்ச்சி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விழுந்தோடும் மணல் மீது,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பல பழமையான நதிகளும்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பனை பாலைவனமும்,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தாம் தவறிய வழி சீராக்க,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நம்மை அழைக்குதே.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நல் நறுமணம் தவழ்ந்தே வீசுதே,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ஜாவாவின் கரையிருந்தே,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எல்லாம் நன்றாயிருக்க,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மக்கள் வாழ்வு விடிவின்றி,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வீண் தேவையற்ற வெகுமதி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பாழான வாழ்விலே,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கண்ணிருந்தும் காணாது,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கல், மரம் வணங்கியே.</a:t>
            </a:r>
          </a:p>
          <a:p>
            <a:pPr algn="l"/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நாம் பெற்ற ஞானம் ஆசீர்,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பரத்திலிருந்து, வைப்போமா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நாமே நமக்காய், அவர்க்காய்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பகிர்ந்தளிப்போம்,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இரட்சிப்பு நம் இரட்சிப்பு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நற்செய்தி இதுவன்றோ?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உலகின் கோடி தேசமும்,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நற்செய்தி சொல்வோமே.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மிதந்து நகர்ந்து செல் காற்றே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உருண்டோடும் நீரலையும்,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இரு துருவமும் தொடும்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கடலலைபோலே, அவர் நாமம்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சொல் எங்கும், நம் மீறுதலின்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விளைவாலே பலி ஆடாய்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மாண்டாரே, நம் கர்த்தர் மீட்பர்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ராஜா, வந்தாளுவார் என்றும்.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120</Words>
  <Application>Microsoft Office PowerPoint</Application>
  <PresentationFormat>On-screen Show (4:3)</PresentationFormat>
  <Paragraphs>40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கிரீன்லாந்தின் பனிமலை துவங்கி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கிரீன்லாந்தின் பனிமலை துவங்கி </dc:title>
  <dc:creator>mary</dc:creator>
  <cp:lastModifiedBy>mary</cp:lastModifiedBy>
  <cp:revision>4</cp:revision>
  <dcterms:created xsi:type="dcterms:W3CDTF">2022-04-02T14:43:17Z</dcterms:created>
  <dcterms:modified xsi:type="dcterms:W3CDTF">2022-04-04T00:32:13Z</dcterms:modified>
</cp:coreProperties>
</file>