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13529-1172-4ED1-9B6D-37F06D1D9FD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7B04D-1006-4D56-8AAE-DA85818F7D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ஓசன்னா பாலர் பாடும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224" y="0"/>
            <a:ext cx="6984776" cy="506487"/>
          </a:xfrm>
        </p:spPr>
        <p:txBody>
          <a:bodyPr>
            <a:normAutofit fontScale="90000"/>
          </a:bodyPr>
          <a:lstStyle/>
          <a:p>
            <a:r>
              <a:rPr lang="ta-IN" b="1" dirty="0" smtClean="0"/>
              <a:t>ஓசன்னா பாலர் பாடும்</a:t>
            </a:r>
            <a:endParaRPr lang="ta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9584" y="620688"/>
            <a:ext cx="3744416" cy="4946104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கர்த்தாவின் நாமத்தாலே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வருங் கோமானே நீர்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தாவீதின் ராஜ மைந்தன்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துதிக்கப்படுவீர்.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உன்னத தூதர் சேனை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விண்ணில் புகழுவார்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மாந்தர் படைப்பு யாவும்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இசைந்து போற்றுவார்.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உம்முன்னே குருத்தோலை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கொண்டேகினார் போலும்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மன்றாட்டு, கீதம், ஸ்தோத்ரம்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கொண்டும்மைச் சேவிப்போம்.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நீர் பாடுபடுமுன்னே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பாடினார் தூதரும்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உயர்த்தப்பட்ட உம்மை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துதிப்போம் நாங்களும்.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அப்பாட்டைக் கேட்டவண்ணம்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 வேண்டல் கேளுமே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நன்மையால் நிறைந்த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காருணிய வேந்தரே.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ஓசன்னா பாலர் பாடும்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ஓசன்னா</dc:title>
  <dc:creator>mary</dc:creator>
  <cp:lastModifiedBy>mary</cp:lastModifiedBy>
  <cp:revision>10</cp:revision>
  <dcterms:created xsi:type="dcterms:W3CDTF">2022-04-06T23:20:10Z</dcterms:created>
  <dcterms:modified xsi:type="dcterms:W3CDTF">2022-04-09T18:38:14Z</dcterms:modified>
</cp:coreProperties>
</file>