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3AEDB-D3B3-4C3A-9983-D578691FF05F}" type="datetimeFigureOut">
              <a:rPr lang="en-US" smtClean="0"/>
              <a:pPr/>
              <a:t>4/30/2022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9E115-D65F-4A21-A06F-7207C625E5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3AEDB-D3B3-4C3A-9983-D578691FF05F}" type="datetimeFigureOut">
              <a:rPr lang="en-US" smtClean="0"/>
              <a:pPr/>
              <a:t>4/30/2022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9E115-D65F-4A21-A06F-7207C625E5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3AEDB-D3B3-4C3A-9983-D578691FF05F}" type="datetimeFigureOut">
              <a:rPr lang="en-US" smtClean="0"/>
              <a:pPr/>
              <a:t>4/30/2022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9E115-D65F-4A21-A06F-7207C625E5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3AEDB-D3B3-4C3A-9983-D578691FF05F}" type="datetimeFigureOut">
              <a:rPr lang="en-US" smtClean="0"/>
              <a:pPr/>
              <a:t>4/30/2022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9E115-D65F-4A21-A06F-7207C625E5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3AEDB-D3B3-4C3A-9983-D578691FF05F}" type="datetimeFigureOut">
              <a:rPr lang="en-US" smtClean="0"/>
              <a:pPr/>
              <a:t>4/30/2022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9E115-D65F-4A21-A06F-7207C625E5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3AEDB-D3B3-4C3A-9983-D578691FF05F}" type="datetimeFigureOut">
              <a:rPr lang="en-US" smtClean="0"/>
              <a:pPr/>
              <a:t>4/30/2022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9E115-D65F-4A21-A06F-7207C625E5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3AEDB-D3B3-4C3A-9983-D578691FF05F}" type="datetimeFigureOut">
              <a:rPr lang="en-US" smtClean="0"/>
              <a:pPr/>
              <a:t>4/30/2022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9E115-D65F-4A21-A06F-7207C625E5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3AEDB-D3B3-4C3A-9983-D578691FF05F}" type="datetimeFigureOut">
              <a:rPr lang="en-US" smtClean="0"/>
              <a:pPr/>
              <a:t>4/30/2022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9E115-D65F-4A21-A06F-7207C625E5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3AEDB-D3B3-4C3A-9983-D578691FF05F}" type="datetimeFigureOut">
              <a:rPr lang="en-US" smtClean="0"/>
              <a:pPr/>
              <a:t>4/30/2022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9E115-D65F-4A21-A06F-7207C625E5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3AEDB-D3B3-4C3A-9983-D578691FF05F}" type="datetimeFigureOut">
              <a:rPr lang="en-US" smtClean="0"/>
              <a:pPr/>
              <a:t>4/30/2022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9E115-D65F-4A21-A06F-7207C625E5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3AEDB-D3B3-4C3A-9983-D578691FF05F}" type="datetimeFigureOut">
              <a:rPr lang="en-US" smtClean="0"/>
              <a:pPr/>
              <a:t>4/30/2022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9E115-D65F-4A21-A06F-7207C625E5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33AEDB-D3B3-4C3A-9983-D578691FF05F}" type="datetimeFigureOut">
              <a:rPr lang="en-US" smtClean="0"/>
              <a:pPr/>
              <a:t>4/30/2022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89E115-D65F-4A21-A06F-7207C625E5E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ll creatures of our God and King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ll Creatures of Our God and King pia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9512" y="1"/>
            <a:ext cx="8712968" cy="548680"/>
          </a:xfrm>
        </p:spPr>
        <p:txBody>
          <a:bodyPr>
            <a:noAutofit/>
          </a:bodyPr>
          <a:lstStyle/>
          <a:p>
            <a:r>
              <a:rPr lang="en-US" b="1" cap="small" dirty="0" smtClean="0"/>
              <a:t/>
            </a:r>
            <a:br>
              <a:rPr lang="en-US" b="1" cap="small" dirty="0" smtClean="0"/>
            </a:br>
            <a:r>
              <a:rPr lang="ta-IN" sz="4000" b="1" cap="small" dirty="0" smtClean="0"/>
              <a:t>எல்லா</a:t>
            </a:r>
            <a:r>
              <a:rPr lang="ta-IN" b="1" cap="small" dirty="0" smtClean="0"/>
              <a:t> </a:t>
            </a:r>
            <a:r>
              <a:rPr lang="ta-IN" b="1" cap="small" dirty="0"/>
              <a:t>படைப்பும் ஒன்றாக</a:t>
            </a:r>
            <a:br>
              <a:rPr lang="ta-IN" b="1" cap="small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27784" y="692696"/>
            <a:ext cx="3816424" cy="4298032"/>
          </a:xfrm>
        </p:spPr>
        <p:txBody>
          <a:bodyPr>
            <a:noAutofit/>
          </a:bodyPr>
          <a:lstStyle/>
          <a:p>
            <a:pPr algn="l"/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எல்லா படைப்பும் ஒன்றாக,</a:t>
            </a:r>
          </a:p>
          <a:p>
            <a:pPr algn="l"/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வல்ல நம் இராஜன் போற்றுவோம்,</a:t>
            </a:r>
          </a:p>
          <a:p>
            <a:pPr algn="l"/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அல்லேலூயா அல்லேலூயா</a:t>
            </a:r>
          </a:p>
          <a:p>
            <a:pPr algn="l"/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நீர் மா பிரகாச சூரியன்,</a:t>
            </a:r>
          </a:p>
          <a:p>
            <a:pPr algn="l"/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மென் வெள்ளி ஒளி சந்திரன்,</a:t>
            </a:r>
          </a:p>
          <a:p>
            <a:pPr algn="l"/>
            <a:endParaRPr lang="ta-IN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a-IN" sz="1200" b="1" dirty="0" smtClean="0">
                <a:solidFill>
                  <a:srgbClr val="FF0000"/>
                </a:solidFill>
              </a:rPr>
              <a:t>பல்லவி</a:t>
            </a:r>
          </a:p>
          <a:p>
            <a:pPr algn="l"/>
            <a:r>
              <a:rPr lang="ta-IN" sz="1200" b="1" dirty="0" smtClean="0">
                <a:solidFill>
                  <a:srgbClr val="FF0000"/>
                </a:solidFill>
              </a:rPr>
              <a:t>போற்றுவோமே, புகழ்பாடி,</a:t>
            </a:r>
          </a:p>
          <a:p>
            <a:pPr algn="l"/>
            <a:r>
              <a:rPr lang="ta-IN" sz="1200" b="1" dirty="0" smtClean="0">
                <a:solidFill>
                  <a:srgbClr val="FF0000"/>
                </a:solidFill>
              </a:rPr>
              <a:t>அல்லேலூயா அல்லேலூயா அல்லேலூயா</a:t>
            </a:r>
          </a:p>
          <a:p>
            <a:pPr algn="l"/>
            <a:endParaRPr lang="ta-IN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ஓங்கியே வீசும் காற்றே நீ,</a:t>
            </a:r>
          </a:p>
          <a:p>
            <a:pPr algn="l"/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வானிலுலவும் முகிலே,</a:t>
            </a:r>
          </a:p>
          <a:p>
            <a:pPr algn="l"/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அல்லேலூயா அல்லேலூயா</a:t>
            </a:r>
          </a:p>
          <a:p>
            <a:pPr algn="l"/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மெல்ல எழும் நிலவே நீ,</a:t>
            </a:r>
          </a:p>
          <a:p>
            <a:pPr algn="l"/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மாலை மின்னும் சிற்றொளியே,</a:t>
            </a:r>
          </a:p>
          <a:p>
            <a:pPr algn="l"/>
            <a:endParaRPr lang="ta-IN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ஓடும் தெளிர் நீரோடையே,</a:t>
            </a:r>
          </a:p>
          <a:p>
            <a:pPr algn="l"/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பாடலொன்றை நீ பாடியே,</a:t>
            </a:r>
          </a:p>
          <a:p>
            <a:pPr algn="l"/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அல்லேலூயா அல்லேலூயா</a:t>
            </a:r>
          </a:p>
          <a:p>
            <a:pPr algn="l"/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வன் சக்தி தரும் ஜுவாலையே,</a:t>
            </a:r>
          </a:p>
          <a:p>
            <a:pPr algn="l"/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நீ தரும் அனல் ஒளியும்,</a:t>
            </a:r>
          </a:p>
          <a:p>
            <a:pPr algn="l"/>
            <a:endParaRPr lang="ta-IN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பூமித்தாயே, நாளும் நீ,</a:t>
            </a:r>
          </a:p>
          <a:p>
            <a:pPr algn="l"/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ஆசீர் பொழிந்தென்னாளும்,</a:t>
            </a:r>
          </a:p>
          <a:p>
            <a:pPr algn="l"/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அல்லேலூயா அல்லேலூயா</a:t>
            </a:r>
          </a:p>
          <a:p>
            <a:pPr algn="l"/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பூ காய்கள் கனிதரும் நீ,</a:t>
            </a:r>
          </a:p>
          <a:p>
            <a:pPr algn="l"/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யாவும் நல் ஆசீர் பேணுதே,</a:t>
            </a:r>
          </a:p>
          <a:p>
            <a:pPr algn="l"/>
            <a:endParaRPr lang="ta-IN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313</TotalTime>
  <Words>88</Words>
  <Application>Microsoft Office PowerPoint</Application>
  <PresentationFormat>On-screen Show (4:3)</PresentationFormat>
  <Paragraphs>28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எல்லா படைப்பும் ஒன்றாக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எல்லா படைப்பும் ஒன்றாக </dc:title>
  <dc:creator>mary</dc:creator>
  <cp:lastModifiedBy>mary</cp:lastModifiedBy>
  <cp:revision>5</cp:revision>
  <dcterms:created xsi:type="dcterms:W3CDTF">2021-07-30T16:04:18Z</dcterms:created>
  <dcterms:modified xsi:type="dcterms:W3CDTF">2022-04-30T20:11:02Z</dcterms:modified>
</cp:coreProperties>
</file>